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6858000" cx="12192000"/>
  <p:notesSz cx="12192000" cy="6858000"/>
  <p:embeddedFontLst>
    <p:embeddedFont>
      <p:font typeface="Teko"/>
      <p:regular r:id="rId27"/>
      <p:bold r:id="rId28"/>
    </p:embeddedFont>
    <p:embeddedFont>
      <p:font typeface="Libre Franklin"/>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57028F1-A006-4F34-961E-417FC6415281}">
  <a:tblStyle styleId="{557028F1-A006-4F34-961E-417FC6415281}"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Teko-bold.fntdata"/><Relationship Id="rId27" Type="http://schemas.openxmlformats.org/officeDocument/2006/relationships/font" Target="fonts/Tek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ibreFranklin-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ibreFranklin-italic.fntdata"/><Relationship Id="rId30" Type="http://schemas.openxmlformats.org/officeDocument/2006/relationships/font" Target="fonts/LibreFranklin-bold.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LibreFranklin-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p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1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1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1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1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1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1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2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11" name="Shape 11"/>
        <p:cNvGrpSpPr/>
        <p:nvPr/>
      </p:nvGrpSpPr>
      <p:grpSpPr>
        <a:xfrm>
          <a:off x="0" y="0"/>
          <a:ext cx="0" cy="0"/>
          <a:chOff x="0" y="0"/>
          <a:chExt cx="0" cy="0"/>
        </a:xfrm>
      </p:grpSpPr>
      <p:sp>
        <p:nvSpPr>
          <p:cNvPr id="12" name="Google Shape;12;p2"/>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
        <p:nvSpPr>
          <p:cNvPr id="16" name="Google Shape;16;p3"/>
          <p:cNvSpPr txBox="1"/>
          <p:nvPr>
            <p:ph type="title"/>
          </p:nvPr>
        </p:nvSpPr>
        <p:spPr>
          <a:xfrm>
            <a:off x="2029460" y="1074166"/>
            <a:ext cx="8133079" cy="45211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2800">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body"/>
          </p:nvPr>
        </p:nvSpPr>
        <p:spPr>
          <a:xfrm>
            <a:off x="1144296" y="1781634"/>
            <a:ext cx="9903406" cy="2586354"/>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a:solidFill>
                  <a:schemeClr val="dk1"/>
                </a:solidFil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8" name="Google Shape;18;p3"/>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p:cSld name="Title Only">
    <p:bg>
      <p:bgPr>
        <a:solidFill>
          <a:schemeClr val="lt1"/>
        </a:solidFill>
      </p:bgPr>
    </p:bg>
    <p:spTree>
      <p:nvGrpSpPr>
        <p:cNvPr id="21" name="Shape 21"/>
        <p:cNvGrpSpPr/>
        <p:nvPr/>
      </p:nvGrpSpPr>
      <p:grpSpPr>
        <a:xfrm>
          <a:off x="0" y="0"/>
          <a:ext cx="0" cy="0"/>
          <a:chOff x="0" y="0"/>
          <a:chExt cx="0" cy="0"/>
        </a:xfrm>
      </p:grpSpPr>
      <p:pic>
        <p:nvPicPr>
          <p:cNvPr id="22" name="Google Shape;22;p4"/>
          <p:cNvPicPr preferRelativeResize="0"/>
          <p:nvPr/>
        </p:nvPicPr>
        <p:blipFill rotWithShape="1">
          <a:blip r:embed="rId2">
            <a:alphaModFix/>
          </a:blip>
          <a:srcRect b="0" l="0" r="0" t="0"/>
          <a:stretch/>
        </p:blipFill>
        <p:spPr>
          <a:xfrm>
            <a:off x="11094060" y="5937386"/>
            <a:ext cx="536653" cy="503564"/>
          </a:xfrm>
          <a:prstGeom prst="rect">
            <a:avLst/>
          </a:prstGeom>
          <a:noFill/>
          <a:ln>
            <a:noFill/>
          </a:ln>
        </p:spPr>
      </p:pic>
      <p:sp>
        <p:nvSpPr>
          <p:cNvPr id="23" name="Google Shape;23;p4"/>
          <p:cNvSpPr txBox="1"/>
          <p:nvPr>
            <p:ph type="title"/>
          </p:nvPr>
        </p:nvSpPr>
        <p:spPr>
          <a:xfrm>
            <a:off x="2029460" y="1074166"/>
            <a:ext cx="8133079" cy="45211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2800">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4"/>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7" name="Shape 27"/>
        <p:cNvGrpSpPr/>
        <p:nvPr/>
      </p:nvGrpSpPr>
      <p:grpSpPr>
        <a:xfrm>
          <a:off x="0" y="0"/>
          <a:ext cx="0" cy="0"/>
          <a:chOff x="0" y="0"/>
          <a:chExt cx="0" cy="0"/>
        </a:xfrm>
      </p:grpSpPr>
      <p:sp>
        <p:nvSpPr>
          <p:cNvPr id="28" name="Google Shape;28;p5"/>
          <p:cNvSpPr txBox="1"/>
          <p:nvPr>
            <p:ph type="ctrTitle"/>
          </p:nvPr>
        </p:nvSpPr>
        <p:spPr>
          <a:xfrm>
            <a:off x="914400" y="2125980"/>
            <a:ext cx="10363200" cy="144018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subTitle"/>
          </p:nvPr>
        </p:nvSpPr>
        <p:spPr>
          <a:xfrm>
            <a:off x="1828800" y="3840480"/>
            <a:ext cx="8534400" cy="1714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5"/>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3" name="Shape 33"/>
        <p:cNvGrpSpPr/>
        <p:nvPr/>
      </p:nvGrpSpPr>
      <p:grpSpPr>
        <a:xfrm>
          <a:off x="0" y="0"/>
          <a:ext cx="0" cy="0"/>
          <a:chOff x="0" y="0"/>
          <a:chExt cx="0" cy="0"/>
        </a:xfrm>
      </p:grpSpPr>
      <p:sp>
        <p:nvSpPr>
          <p:cNvPr id="34" name="Google Shape;34;p6"/>
          <p:cNvSpPr txBox="1"/>
          <p:nvPr>
            <p:ph type="title"/>
          </p:nvPr>
        </p:nvSpPr>
        <p:spPr>
          <a:xfrm>
            <a:off x="2029460" y="1074166"/>
            <a:ext cx="8133079" cy="45211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2800">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609600" y="1577340"/>
            <a:ext cx="530352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6" name="Google Shape;36;p6"/>
          <p:cNvSpPr txBox="1"/>
          <p:nvPr>
            <p:ph idx="2" type="body"/>
          </p:nvPr>
        </p:nvSpPr>
        <p:spPr>
          <a:xfrm>
            <a:off x="6278880" y="1577340"/>
            <a:ext cx="530352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7" name="Google Shape;37;p6"/>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029460" y="1074166"/>
            <a:ext cx="8133079" cy="452119"/>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28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1144296" y="1781634"/>
            <a:ext cx="9903406" cy="2586354"/>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8" name="Google Shape;8;p1"/>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b="0" i="0" sz="1800" u="none" cap="none" strike="noStrike">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9" name="Google Shape;9;p1"/>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1800" u="none" cap="none" strike="noStrike">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0" name="Google Shape;10;p1"/>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marR="0" rtl="0" algn="r">
              <a:spcBef>
                <a:spcPts val="0"/>
              </a:spcBef>
              <a:buNone/>
              <a:defRPr b="0" i="0" sz="1800" u="none" cap="none" strike="noStrike">
                <a:solidFill>
                  <a:srgbClr val="888888"/>
                </a:solidFill>
              </a:defRPr>
            </a:lvl1pPr>
            <a:lvl2pPr indent="0" lvl="1" marL="0" marR="0" rtl="0" algn="r">
              <a:spcBef>
                <a:spcPts val="0"/>
              </a:spcBef>
              <a:buNone/>
              <a:defRPr b="0" i="0" sz="1800" u="none" cap="none" strike="noStrike">
                <a:solidFill>
                  <a:srgbClr val="888888"/>
                </a:solidFill>
              </a:defRPr>
            </a:lvl2pPr>
            <a:lvl3pPr indent="0" lvl="2" marL="0" marR="0" rtl="0" algn="r">
              <a:spcBef>
                <a:spcPts val="0"/>
              </a:spcBef>
              <a:buNone/>
              <a:defRPr b="0" i="0" sz="1800" u="none" cap="none" strike="noStrike">
                <a:solidFill>
                  <a:srgbClr val="888888"/>
                </a:solidFill>
              </a:defRPr>
            </a:lvl3pPr>
            <a:lvl4pPr indent="0" lvl="3" marL="0" marR="0" rtl="0" algn="r">
              <a:spcBef>
                <a:spcPts val="0"/>
              </a:spcBef>
              <a:buNone/>
              <a:defRPr b="0" i="0" sz="1800" u="none" cap="none" strike="noStrike">
                <a:solidFill>
                  <a:srgbClr val="888888"/>
                </a:solidFill>
              </a:defRPr>
            </a:lvl4pPr>
            <a:lvl5pPr indent="0" lvl="4" marL="0" marR="0" rtl="0" algn="r">
              <a:spcBef>
                <a:spcPts val="0"/>
              </a:spcBef>
              <a:buNone/>
              <a:defRPr b="0" i="0" sz="1800" u="none" cap="none" strike="noStrike">
                <a:solidFill>
                  <a:srgbClr val="888888"/>
                </a:solidFill>
              </a:defRPr>
            </a:lvl5pPr>
            <a:lvl6pPr indent="0" lvl="5" marL="0" marR="0" rtl="0" algn="r">
              <a:spcBef>
                <a:spcPts val="0"/>
              </a:spcBef>
              <a:buNone/>
              <a:defRPr b="0" i="0" sz="1800" u="none" cap="none" strike="noStrike">
                <a:solidFill>
                  <a:srgbClr val="888888"/>
                </a:solidFill>
              </a:defRPr>
            </a:lvl6pPr>
            <a:lvl7pPr indent="0" lvl="6" marL="0" marR="0" rtl="0" algn="r">
              <a:spcBef>
                <a:spcPts val="0"/>
              </a:spcBef>
              <a:buNone/>
              <a:defRPr b="0" i="0" sz="1800" u="none" cap="none" strike="noStrike">
                <a:solidFill>
                  <a:srgbClr val="888888"/>
                </a:solidFill>
              </a:defRPr>
            </a:lvl7pPr>
            <a:lvl8pPr indent="0" lvl="7" marL="0" marR="0" rtl="0" algn="r">
              <a:spcBef>
                <a:spcPts val="0"/>
              </a:spcBef>
              <a:buNone/>
              <a:defRPr b="0" i="0" sz="1800" u="none" cap="none" strike="noStrike">
                <a:solidFill>
                  <a:srgbClr val="888888"/>
                </a:solidFill>
              </a:defRPr>
            </a:lvl8pPr>
            <a:lvl9pPr indent="0" lvl="8" marL="0" marR="0" rtl="0" algn="r">
              <a:spcBef>
                <a:spcPts val="0"/>
              </a:spcBef>
              <a:buNone/>
              <a:defRPr b="0" i="0" sz="1800" u="none" cap="none" strike="noStrike">
                <a:solidFill>
                  <a:srgbClr val="888888"/>
                </a:solidFil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8.png"/><Relationship Id="rId4" Type="http://schemas.openxmlformats.org/officeDocument/2006/relationships/image" Target="../media/image29.png"/><Relationship Id="rId10" Type="http://schemas.openxmlformats.org/officeDocument/2006/relationships/image" Target="../media/image30.jpg"/><Relationship Id="rId9" Type="http://schemas.openxmlformats.org/officeDocument/2006/relationships/image" Target="../media/image43.png"/><Relationship Id="rId5" Type="http://schemas.openxmlformats.org/officeDocument/2006/relationships/image" Target="../media/image31.png"/><Relationship Id="rId6" Type="http://schemas.openxmlformats.org/officeDocument/2006/relationships/image" Target="../media/image36.png"/><Relationship Id="rId7" Type="http://schemas.openxmlformats.org/officeDocument/2006/relationships/image" Target="../media/image34.png"/><Relationship Id="rId8" Type="http://schemas.openxmlformats.org/officeDocument/2006/relationships/image" Target="../media/image42.png"/></Relationships>
</file>

<file path=ppt/slides/_rels/slide11.xml.rels><?xml version="1.0" encoding="UTF-8" standalone="yes"?><Relationships xmlns="http://schemas.openxmlformats.org/package/2006/relationships"><Relationship Id="rId11" Type="http://schemas.openxmlformats.org/officeDocument/2006/relationships/image" Target="../media/image51.png"/><Relationship Id="rId10" Type="http://schemas.openxmlformats.org/officeDocument/2006/relationships/image" Target="../media/image39.png"/><Relationship Id="rId13" Type="http://schemas.openxmlformats.org/officeDocument/2006/relationships/image" Target="../media/image49.png"/><Relationship Id="rId12"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jpg"/><Relationship Id="rId4" Type="http://schemas.openxmlformats.org/officeDocument/2006/relationships/image" Target="../media/image40.png"/><Relationship Id="rId9" Type="http://schemas.openxmlformats.org/officeDocument/2006/relationships/image" Target="../media/image46.png"/><Relationship Id="rId15" Type="http://schemas.openxmlformats.org/officeDocument/2006/relationships/image" Target="../media/image57.png"/><Relationship Id="rId14" Type="http://schemas.openxmlformats.org/officeDocument/2006/relationships/image" Target="../media/image44.png"/><Relationship Id="rId5" Type="http://schemas.openxmlformats.org/officeDocument/2006/relationships/image" Target="../media/image52.png"/><Relationship Id="rId6" Type="http://schemas.openxmlformats.org/officeDocument/2006/relationships/image" Target="../media/image41.png"/><Relationship Id="rId7" Type="http://schemas.openxmlformats.org/officeDocument/2006/relationships/image" Target="../media/image37.png"/><Relationship Id="rId8" Type="http://schemas.openxmlformats.org/officeDocument/2006/relationships/image" Target="../media/image45.png"/></Relationships>
</file>

<file path=ppt/slides/_rels/slide12.xml.rels><?xml version="1.0" encoding="UTF-8" standalone="yes"?><Relationships xmlns="http://schemas.openxmlformats.org/package/2006/relationships"><Relationship Id="rId10" Type="http://schemas.openxmlformats.org/officeDocument/2006/relationships/image" Target="../media/image8.jpg"/><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3.png"/><Relationship Id="rId4" Type="http://schemas.openxmlformats.org/officeDocument/2006/relationships/image" Target="../media/image55.png"/><Relationship Id="rId9" Type="http://schemas.openxmlformats.org/officeDocument/2006/relationships/image" Target="../media/image58.png"/><Relationship Id="rId5" Type="http://schemas.openxmlformats.org/officeDocument/2006/relationships/image" Target="../media/image47.png"/><Relationship Id="rId6" Type="http://schemas.openxmlformats.org/officeDocument/2006/relationships/image" Target="../media/image59.png"/><Relationship Id="rId7" Type="http://schemas.openxmlformats.org/officeDocument/2006/relationships/image" Target="../media/image54.png"/><Relationship Id="rId8" Type="http://schemas.openxmlformats.org/officeDocument/2006/relationships/image" Target="../media/image5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1.png"/><Relationship Id="rId4" Type="http://schemas.openxmlformats.org/officeDocument/2006/relationships/image" Target="../media/image30.jpg"/><Relationship Id="rId5" Type="http://schemas.openxmlformats.org/officeDocument/2006/relationships/image" Target="../media/image61.png"/><Relationship Id="rId6" Type="http://schemas.openxmlformats.org/officeDocument/2006/relationships/image" Target="../media/image56.png"/></Relationships>
</file>

<file path=ppt/slides/_rels/slide14.xml.rels><?xml version="1.0" encoding="UTF-8" standalone="yes"?><Relationships xmlns="http://schemas.openxmlformats.org/package/2006/relationships"><Relationship Id="rId11" Type="http://schemas.openxmlformats.org/officeDocument/2006/relationships/image" Target="../media/image62.png"/><Relationship Id="rId10" Type="http://schemas.openxmlformats.org/officeDocument/2006/relationships/image" Target="../media/image66.png"/><Relationship Id="rId13" Type="http://schemas.openxmlformats.org/officeDocument/2006/relationships/image" Target="../media/image69.png"/><Relationship Id="rId12"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jpg"/><Relationship Id="rId4" Type="http://schemas.openxmlformats.org/officeDocument/2006/relationships/image" Target="../media/image67.png"/><Relationship Id="rId9" Type="http://schemas.openxmlformats.org/officeDocument/2006/relationships/image" Target="../media/image76.png"/><Relationship Id="rId15" Type="http://schemas.openxmlformats.org/officeDocument/2006/relationships/image" Target="../media/image79.png"/><Relationship Id="rId14" Type="http://schemas.openxmlformats.org/officeDocument/2006/relationships/image" Target="../media/image75.png"/><Relationship Id="rId17" Type="http://schemas.openxmlformats.org/officeDocument/2006/relationships/image" Target="../media/image70.png"/><Relationship Id="rId16" Type="http://schemas.openxmlformats.org/officeDocument/2006/relationships/image" Target="../media/image77.png"/><Relationship Id="rId5" Type="http://schemas.openxmlformats.org/officeDocument/2006/relationships/image" Target="../media/image74.png"/><Relationship Id="rId19" Type="http://schemas.openxmlformats.org/officeDocument/2006/relationships/image" Target="../media/image68.png"/><Relationship Id="rId6" Type="http://schemas.openxmlformats.org/officeDocument/2006/relationships/image" Target="../media/image64.png"/><Relationship Id="rId18" Type="http://schemas.openxmlformats.org/officeDocument/2006/relationships/image" Target="../media/image81.png"/><Relationship Id="rId7" Type="http://schemas.openxmlformats.org/officeDocument/2006/relationships/image" Target="../media/image60.png"/><Relationship Id="rId8" Type="http://schemas.openxmlformats.org/officeDocument/2006/relationships/image" Target="../media/image65.jpg"/></Relationships>
</file>

<file path=ppt/slides/_rels/slide15.xml.rels><?xml version="1.0" encoding="UTF-8" standalone="yes"?><Relationships xmlns="http://schemas.openxmlformats.org/package/2006/relationships"><Relationship Id="rId20" Type="http://schemas.openxmlformats.org/officeDocument/2006/relationships/image" Target="../media/image87.png"/><Relationship Id="rId22" Type="http://schemas.openxmlformats.org/officeDocument/2006/relationships/image" Target="../media/image97.png"/><Relationship Id="rId21" Type="http://schemas.openxmlformats.org/officeDocument/2006/relationships/image" Target="../media/image90.png"/><Relationship Id="rId24" Type="http://schemas.openxmlformats.org/officeDocument/2006/relationships/image" Target="../media/image93.jpg"/><Relationship Id="rId23" Type="http://schemas.openxmlformats.org/officeDocument/2006/relationships/image" Target="../media/image105.png"/><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3.png"/><Relationship Id="rId4" Type="http://schemas.openxmlformats.org/officeDocument/2006/relationships/image" Target="../media/image92.png"/><Relationship Id="rId9" Type="http://schemas.openxmlformats.org/officeDocument/2006/relationships/image" Target="../media/image85.jpg"/><Relationship Id="rId26" Type="http://schemas.openxmlformats.org/officeDocument/2006/relationships/image" Target="../media/image103.jpg"/><Relationship Id="rId25" Type="http://schemas.openxmlformats.org/officeDocument/2006/relationships/image" Target="../media/image115.png"/><Relationship Id="rId5" Type="http://schemas.openxmlformats.org/officeDocument/2006/relationships/image" Target="../media/image94.png"/><Relationship Id="rId6" Type="http://schemas.openxmlformats.org/officeDocument/2006/relationships/image" Target="../media/image84.png"/><Relationship Id="rId7" Type="http://schemas.openxmlformats.org/officeDocument/2006/relationships/image" Target="../media/image72.png"/><Relationship Id="rId8" Type="http://schemas.openxmlformats.org/officeDocument/2006/relationships/image" Target="../media/image78.jpg"/><Relationship Id="rId11" Type="http://schemas.openxmlformats.org/officeDocument/2006/relationships/image" Target="../media/image82.png"/><Relationship Id="rId10" Type="http://schemas.openxmlformats.org/officeDocument/2006/relationships/image" Target="../media/image80.jpg"/><Relationship Id="rId13" Type="http://schemas.openxmlformats.org/officeDocument/2006/relationships/image" Target="../media/image83.png"/><Relationship Id="rId12" Type="http://schemas.openxmlformats.org/officeDocument/2006/relationships/image" Target="../media/image91.png"/><Relationship Id="rId15" Type="http://schemas.openxmlformats.org/officeDocument/2006/relationships/image" Target="../media/image88.jpg"/><Relationship Id="rId14" Type="http://schemas.openxmlformats.org/officeDocument/2006/relationships/image" Target="../media/image95.png"/><Relationship Id="rId17" Type="http://schemas.openxmlformats.org/officeDocument/2006/relationships/image" Target="../media/image89.jpg"/><Relationship Id="rId16" Type="http://schemas.openxmlformats.org/officeDocument/2006/relationships/image" Target="../media/image102.png"/><Relationship Id="rId19" Type="http://schemas.openxmlformats.org/officeDocument/2006/relationships/image" Target="../media/image96.png"/><Relationship Id="rId18" Type="http://schemas.openxmlformats.org/officeDocument/2006/relationships/image" Target="../media/image8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6.png"/><Relationship Id="rId4" Type="http://schemas.openxmlformats.org/officeDocument/2006/relationships/image" Target="../media/image30.jpg"/><Relationship Id="rId9" Type="http://schemas.openxmlformats.org/officeDocument/2006/relationships/image" Target="../media/image98.png"/><Relationship Id="rId5" Type="http://schemas.openxmlformats.org/officeDocument/2006/relationships/image" Target="../media/image101.png"/><Relationship Id="rId6" Type="http://schemas.openxmlformats.org/officeDocument/2006/relationships/image" Target="../media/image99.png"/><Relationship Id="rId7" Type="http://schemas.openxmlformats.org/officeDocument/2006/relationships/image" Target="../media/image100.png"/><Relationship Id="rId8" Type="http://schemas.openxmlformats.org/officeDocument/2006/relationships/image" Target="../media/image104.png"/><Relationship Id="rId10" Type="http://schemas.openxmlformats.org/officeDocument/2006/relationships/image" Target="../media/image10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13.png"/><Relationship Id="rId4" Type="http://schemas.openxmlformats.org/officeDocument/2006/relationships/image" Target="../media/image112.png"/><Relationship Id="rId5" Type="http://schemas.openxmlformats.org/officeDocument/2006/relationships/image" Target="../media/image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jpg"/><Relationship Id="rId4" Type="http://schemas.openxmlformats.org/officeDocument/2006/relationships/image" Target="../media/image108.png"/><Relationship Id="rId5" Type="http://schemas.openxmlformats.org/officeDocument/2006/relationships/image" Target="../media/image1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1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1.png"/><Relationship Id="rId4" Type="http://schemas.openxmlformats.org/officeDocument/2006/relationships/image" Target="../media/image30.jpg"/><Relationship Id="rId9" Type="http://schemas.openxmlformats.org/officeDocument/2006/relationships/hyperlink" Target="http://www.herody.in/" TargetMode="External"/><Relationship Id="rId5" Type="http://schemas.openxmlformats.org/officeDocument/2006/relationships/image" Target="../media/image107.png"/><Relationship Id="rId6" Type="http://schemas.openxmlformats.org/officeDocument/2006/relationships/image" Target="../media/image110.png"/><Relationship Id="rId7" Type="http://schemas.openxmlformats.org/officeDocument/2006/relationships/hyperlink" Target="mailto:raj@herody.in" TargetMode="External"/><Relationship Id="rId8" Type="http://schemas.openxmlformats.org/officeDocument/2006/relationships/image" Target="../media/image10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jpg"/><Relationship Id="rId4" Type="http://schemas.openxmlformats.org/officeDocument/2006/relationships/image" Target="../media/image17.png"/><Relationship Id="rId5" Type="http://schemas.openxmlformats.org/officeDocument/2006/relationships/image" Target="../media/image9.png"/><Relationship Id="rId6" Type="http://schemas.openxmlformats.org/officeDocument/2006/relationships/image" Target="../media/image16.png"/><Relationship Id="rId7"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8.jpg"/><Relationship Id="rId5" Type="http://schemas.openxmlformats.org/officeDocument/2006/relationships/image" Target="../media/image12.png"/><Relationship Id="rId6"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image" Target="../media/image20.png"/><Relationship Id="rId5" Type="http://schemas.openxmlformats.org/officeDocument/2006/relationships/image" Target="../media/image19.png"/><Relationship Id="rId6" Type="http://schemas.openxmlformats.org/officeDocument/2006/relationships/image" Target="../media/image26.jpg"/><Relationship Id="rId7" Type="http://schemas.openxmlformats.org/officeDocument/2006/relationships/image" Target="../media/image18.png"/><Relationship Id="rId8"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25.png"/><Relationship Id="rId11" Type="http://schemas.openxmlformats.org/officeDocument/2006/relationships/image" Target="../media/image30.jpg"/><Relationship Id="rId10" Type="http://schemas.openxmlformats.org/officeDocument/2006/relationships/image" Target="../media/image33.jpg"/><Relationship Id="rId9" Type="http://schemas.openxmlformats.org/officeDocument/2006/relationships/image" Target="../media/image35.jpg"/><Relationship Id="rId5" Type="http://schemas.openxmlformats.org/officeDocument/2006/relationships/image" Target="../media/image28.png"/><Relationship Id="rId6" Type="http://schemas.openxmlformats.org/officeDocument/2006/relationships/image" Target="../media/image27.png"/><Relationship Id="rId7" Type="http://schemas.openxmlformats.org/officeDocument/2006/relationships/image" Target="../media/image22.jpg"/><Relationship Id="rId8" Type="http://schemas.openxmlformats.org/officeDocument/2006/relationships/image" Target="../media/image2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0.jp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 name="Shape 43"/>
        <p:cNvGrpSpPr/>
        <p:nvPr/>
      </p:nvGrpSpPr>
      <p:grpSpPr>
        <a:xfrm>
          <a:off x="0" y="0"/>
          <a:ext cx="0" cy="0"/>
          <a:chOff x="0" y="0"/>
          <a:chExt cx="0" cy="0"/>
        </a:xfrm>
      </p:grpSpPr>
      <p:pic>
        <p:nvPicPr>
          <p:cNvPr id="44" name="Google Shape;44;p7"/>
          <p:cNvPicPr preferRelativeResize="0"/>
          <p:nvPr/>
        </p:nvPicPr>
        <p:blipFill rotWithShape="1">
          <a:blip r:embed="rId3">
            <a:alphaModFix/>
          </a:blip>
          <a:srcRect b="0" l="0" r="0" t="0"/>
          <a:stretch/>
        </p:blipFill>
        <p:spPr>
          <a:xfrm>
            <a:off x="6112764" y="0"/>
            <a:ext cx="6079236" cy="6858000"/>
          </a:xfrm>
          <a:prstGeom prst="rect">
            <a:avLst/>
          </a:prstGeom>
          <a:noFill/>
          <a:ln>
            <a:noFill/>
          </a:ln>
        </p:spPr>
      </p:pic>
      <p:pic>
        <p:nvPicPr>
          <p:cNvPr id="45" name="Google Shape;45;p7"/>
          <p:cNvPicPr preferRelativeResize="0"/>
          <p:nvPr/>
        </p:nvPicPr>
        <p:blipFill rotWithShape="1">
          <a:blip r:embed="rId4">
            <a:alphaModFix/>
          </a:blip>
          <a:srcRect b="0" l="0" r="0" t="0"/>
          <a:stretch/>
        </p:blipFill>
        <p:spPr>
          <a:xfrm>
            <a:off x="1807502" y="1255801"/>
            <a:ext cx="2820109" cy="3201452"/>
          </a:xfrm>
          <a:prstGeom prst="rect">
            <a:avLst/>
          </a:prstGeom>
          <a:noFill/>
          <a:ln>
            <a:noFill/>
          </a:ln>
        </p:spPr>
      </p:pic>
      <p:sp>
        <p:nvSpPr>
          <p:cNvPr id="46" name="Google Shape;46;p7"/>
          <p:cNvSpPr txBox="1"/>
          <p:nvPr/>
        </p:nvSpPr>
        <p:spPr>
          <a:xfrm>
            <a:off x="1650238" y="4861686"/>
            <a:ext cx="2974340" cy="757555"/>
          </a:xfrm>
          <a:prstGeom prst="rect">
            <a:avLst/>
          </a:prstGeom>
          <a:noFill/>
          <a:ln>
            <a:noFill/>
          </a:ln>
        </p:spPr>
        <p:txBody>
          <a:bodyPr anchorCtr="0" anchor="t" bIns="0" lIns="0" spcFirstLastPara="1" rIns="0" wrap="square" tIns="12700">
            <a:spAutoFit/>
          </a:bodyPr>
          <a:lstStyle/>
          <a:p>
            <a:pPr indent="-349885" lvl="0" marL="361950" marR="5080" rtl="0" algn="l">
              <a:lnSpc>
                <a:spcPct val="100000"/>
              </a:lnSpc>
              <a:spcBef>
                <a:spcPts val="0"/>
              </a:spcBef>
              <a:spcAft>
                <a:spcPts val="0"/>
              </a:spcAft>
              <a:buNone/>
            </a:pPr>
            <a:r>
              <a:rPr b="0" i="0" lang="en-US" sz="2400" u="none" cap="none" strike="noStrike">
                <a:solidFill>
                  <a:srgbClr val="1C1C1C"/>
                </a:solidFill>
                <a:latin typeface="Calibri"/>
                <a:ea typeface="Calibri"/>
                <a:cs typeface="Calibri"/>
                <a:sym typeface="Calibri"/>
              </a:rPr>
              <a:t>THE FUTURE OF INDIA’S  “GIG – ECONOMY”</a:t>
            </a:r>
            <a:endParaRPr b="0" i="0" sz="2400" u="none" cap="none" strike="noStrike">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25" name="Shape 225"/>
        <p:cNvGrpSpPr/>
        <p:nvPr/>
      </p:nvGrpSpPr>
      <p:grpSpPr>
        <a:xfrm>
          <a:off x="0" y="0"/>
          <a:ext cx="0" cy="0"/>
          <a:chOff x="0" y="0"/>
          <a:chExt cx="0" cy="0"/>
        </a:xfrm>
      </p:grpSpPr>
      <p:sp>
        <p:nvSpPr>
          <p:cNvPr id="226" name="Google Shape;226;p16"/>
          <p:cNvSpPr/>
          <p:nvPr/>
        </p:nvSpPr>
        <p:spPr>
          <a:xfrm>
            <a:off x="0" y="0"/>
            <a:ext cx="12192000" cy="6858000"/>
          </a:xfrm>
          <a:custGeom>
            <a:rect b="b" l="l" r="r" t="t"/>
            <a:pathLst>
              <a:path extrusionOk="0" h="6858000" w="12192000">
                <a:moveTo>
                  <a:pt x="12192000" y="0"/>
                </a:moveTo>
                <a:lnTo>
                  <a:pt x="0" y="0"/>
                </a:lnTo>
                <a:lnTo>
                  <a:pt x="0" y="6858000"/>
                </a:lnTo>
                <a:lnTo>
                  <a:pt x="12192000" y="6858000"/>
                </a:lnTo>
                <a:lnTo>
                  <a:pt x="12192000" y="0"/>
                </a:lnTo>
                <a:close/>
              </a:path>
            </a:pathLst>
          </a:custGeom>
          <a:solidFill>
            <a:srgbClr val="E8E8E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27" name="Google Shape;227;p16"/>
          <p:cNvSpPr txBox="1"/>
          <p:nvPr>
            <p:ph type="title"/>
          </p:nvPr>
        </p:nvSpPr>
        <p:spPr>
          <a:xfrm>
            <a:off x="1215034" y="735584"/>
            <a:ext cx="3802379" cy="45212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1C1C1C"/>
                </a:solidFill>
              </a:rPr>
              <a:t>COMPETITIVE LANDSCAPE</a:t>
            </a:r>
            <a:endParaRPr/>
          </a:p>
        </p:txBody>
      </p:sp>
      <p:sp>
        <p:nvSpPr>
          <p:cNvPr id="228" name="Google Shape;228;p16"/>
          <p:cNvSpPr/>
          <p:nvPr/>
        </p:nvSpPr>
        <p:spPr>
          <a:xfrm>
            <a:off x="1241297" y="1248917"/>
            <a:ext cx="569595" cy="0"/>
          </a:xfrm>
          <a:custGeom>
            <a:rect b="b" l="l" r="r" t="t"/>
            <a:pathLst>
              <a:path extrusionOk="0" h="120000" w="569594">
                <a:moveTo>
                  <a:pt x="0" y="0"/>
                </a:moveTo>
                <a:lnTo>
                  <a:pt x="569595" y="0"/>
                </a:lnTo>
              </a:path>
            </a:pathLst>
          </a:custGeom>
          <a:noFill/>
          <a:ln cap="flat" cmpd="sng" w="50275">
            <a:solidFill>
              <a:srgbClr val="2E82F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nvGrpSpPr>
          <p:cNvPr id="229" name="Google Shape;229;p16"/>
          <p:cNvGrpSpPr/>
          <p:nvPr/>
        </p:nvGrpSpPr>
        <p:grpSpPr>
          <a:xfrm>
            <a:off x="768095" y="1737360"/>
            <a:ext cx="3105911" cy="4466843"/>
            <a:chOff x="768095" y="1737360"/>
            <a:chExt cx="3105911" cy="4466843"/>
          </a:xfrm>
        </p:grpSpPr>
        <p:pic>
          <p:nvPicPr>
            <p:cNvPr id="230" name="Google Shape;230;p16"/>
            <p:cNvPicPr preferRelativeResize="0"/>
            <p:nvPr/>
          </p:nvPicPr>
          <p:blipFill rotWithShape="1">
            <a:blip r:embed="rId3">
              <a:alphaModFix/>
            </a:blip>
            <a:srcRect b="0" l="0" r="0" t="0"/>
            <a:stretch/>
          </p:blipFill>
          <p:spPr>
            <a:xfrm>
              <a:off x="768095" y="1737360"/>
              <a:ext cx="3105911" cy="4466843"/>
            </a:xfrm>
            <a:prstGeom prst="rect">
              <a:avLst/>
            </a:prstGeom>
            <a:noFill/>
            <a:ln>
              <a:noFill/>
            </a:ln>
          </p:spPr>
        </p:pic>
        <p:pic>
          <p:nvPicPr>
            <p:cNvPr id="231" name="Google Shape;231;p16"/>
            <p:cNvPicPr preferRelativeResize="0"/>
            <p:nvPr/>
          </p:nvPicPr>
          <p:blipFill rotWithShape="1">
            <a:blip r:embed="rId4">
              <a:alphaModFix/>
            </a:blip>
            <a:srcRect b="0" l="0" r="0" t="0"/>
            <a:stretch/>
          </p:blipFill>
          <p:spPr>
            <a:xfrm>
              <a:off x="807720" y="1770888"/>
              <a:ext cx="2987039" cy="4347971"/>
            </a:xfrm>
            <a:prstGeom prst="rect">
              <a:avLst/>
            </a:prstGeom>
            <a:noFill/>
            <a:ln>
              <a:noFill/>
            </a:ln>
          </p:spPr>
        </p:pic>
        <p:pic>
          <p:nvPicPr>
            <p:cNvPr id="232" name="Google Shape;232;p16"/>
            <p:cNvPicPr preferRelativeResize="0"/>
            <p:nvPr/>
          </p:nvPicPr>
          <p:blipFill rotWithShape="1">
            <a:blip r:embed="rId5">
              <a:alphaModFix/>
            </a:blip>
            <a:srcRect b="0" l="0" r="0" t="0"/>
            <a:stretch/>
          </p:blipFill>
          <p:spPr>
            <a:xfrm>
              <a:off x="1214627" y="2209800"/>
              <a:ext cx="2171700" cy="406908"/>
            </a:xfrm>
            <a:prstGeom prst="rect">
              <a:avLst/>
            </a:prstGeom>
            <a:noFill/>
            <a:ln>
              <a:noFill/>
            </a:ln>
          </p:spPr>
        </p:pic>
      </p:grpSp>
      <p:grpSp>
        <p:nvGrpSpPr>
          <p:cNvPr id="233" name="Google Shape;233;p16"/>
          <p:cNvGrpSpPr/>
          <p:nvPr/>
        </p:nvGrpSpPr>
        <p:grpSpPr>
          <a:xfrm>
            <a:off x="4561332" y="1735836"/>
            <a:ext cx="3108960" cy="4471415"/>
            <a:chOff x="4561332" y="1735836"/>
            <a:chExt cx="3108960" cy="4471415"/>
          </a:xfrm>
        </p:grpSpPr>
        <p:pic>
          <p:nvPicPr>
            <p:cNvPr id="234" name="Google Shape;234;p16"/>
            <p:cNvPicPr preferRelativeResize="0"/>
            <p:nvPr/>
          </p:nvPicPr>
          <p:blipFill rotWithShape="1">
            <a:blip r:embed="rId6">
              <a:alphaModFix/>
            </a:blip>
            <a:srcRect b="0" l="0" r="0" t="0"/>
            <a:stretch/>
          </p:blipFill>
          <p:spPr>
            <a:xfrm>
              <a:off x="4561332" y="1735836"/>
              <a:ext cx="3108960" cy="4471415"/>
            </a:xfrm>
            <a:prstGeom prst="rect">
              <a:avLst/>
            </a:prstGeom>
            <a:noFill/>
            <a:ln>
              <a:noFill/>
            </a:ln>
          </p:spPr>
        </p:pic>
        <p:pic>
          <p:nvPicPr>
            <p:cNvPr id="235" name="Google Shape;235;p16"/>
            <p:cNvPicPr preferRelativeResize="0"/>
            <p:nvPr/>
          </p:nvPicPr>
          <p:blipFill rotWithShape="1">
            <a:blip r:embed="rId7">
              <a:alphaModFix/>
            </a:blip>
            <a:srcRect b="0" l="0" r="0" t="0"/>
            <a:stretch/>
          </p:blipFill>
          <p:spPr>
            <a:xfrm>
              <a:off x="5143500" y="2049779"/>
              <a:ext cx="1904999" cy="725423"/>
            </a:xfrm>
            <a:prstGeom prst="rect">
              <a:avLst/>
            </a:prstGeom>
            <a:noFill/>
            <a:ln>
              <a:noFill/>
            </a:ln>
          </p:spPr>
        </p:pic>
      </p:grpSp>
      <p:grpSp>
        <p:nvGrpSpPr>
          <p:cNvPr id="236" name="Google Shape;236;p16"/>
          <p:cNvGrpSpPr/>
          <p:nvPr/>
        </p:nvGrpSpPr>
        <p:grpSpPr>
          <a:xfrm>
            <a:off x="8357616" y="1737360"/>
            <a:ext cx="3105911" cy="4466843"/>
            <a:chOff x="8357616" y="1737360"/>
            <a:chExt cx="3105911" cy="4466843"/>
          </a:xfrm>
        </p:grpSpPr>
        <p:pic>
          <p:nvPicPr>
            <p:cNvPr id="237" name="Google Shape;237;p16"/>
            <p:cNvPicPr preferRelativeResize="0"/>
            <p:nvPr/>
          </p:nvPicPr>
          <p:blipFill rotWithShape="1">
            <a:blip r:embed="rId8">
              <a:alphaModFix/>
            </a:blip>
            <a:srcRect b="0" l="0" r="0" t="0"/>
            <a:stretch/>
          </p:blipFill>
          <p:spPr>
            <a:xfrm>
              <a:off x="8357616" y="1737360"/>
              <a:ext cx="3105911" cy="4466843"/>
            </a:xfrm>
            <a:prstGeom prst="rect">
              <a:avLst/>
            </a:prstGeom>
            <a:noFill/>
            <a:ln>
              <a:noFill/>
            </a:ln>
          </p:spPr>
        </p:pic>
        <p:sp>
          <p:nvSpPr>
            <p:cNvPr id="238" name="Google Shape;238;p16"/>
            <p:cNvSpPr/>
            <p:nvPr/>
          </p:nvSpPr>
          <p:spPr>
            <a:xfrm>
              <a:off x="8397240" y="1770888"/>
              <a:ext cx="2987040" cy="4348480"/>
            </a:xfrm>
            <a:custGeom>
              <a:rect b="b" l="l" r="r" t="t"/>
              <a:pathLst>
                <a:path extrusionOk="0" h="4348480" w="2987040">
                  <a:moveTo>
                    <a:pt x="2489200" y="0"/>
                  </a:moveTo>
                  <a:lnTo>
                    <a:pt x="497840" y="0"/>
                  </a:lnTo>
                  <a:lnTo>
                    <a:pt x="449893" y="2278"/>
                  </a:lnTo>
                  <a:lnTo>
                    <a:pt x="403237" y="8976"/>
                  </a:lnTo>
                  <a:lnTo>
                    <a:pt x="358078" y="19884"/>
                  </a:lnTo>
                  <a:lnTo>
                    <a:pt x="314627" y="34793"/>
                  </a:lnTo>
                  <a:lnTo>
                    <a:pt x="273091" y="53496"/>
                  </a:lnTo>
                  <a:lnTo>
                    <a:pt x="233679" y="75782"/>
                  </a:lnTo>
                  <a:lnTo>
                    <a:pt x="196600" y="101445"/>
                  </a:lnTo>
                  <a:lnTo>
                    <a:pt x="162062" y="130274"/>
                  </a:lnTo>
                  <a:lnTo>
                    <a:pt x="130274" y="162062"/>
                  </a:lnTo>
                  <a:lnTo>
                    <a:pt x="101445" y="196600"/>
                  </a:lnTo>
                  <a:lnTo>
                    <a:pt x="75782" y="233679"/>
                  </a:lnTo>
                  <a:lnTo>
                    <a:pt x="53496" y="273091"/>
                  </a:lnTo>
                  <a:lnTo>
                    <a:pt x="34793" y="314627"/>
                  </a:lnTo>
                  <a:lnTo>
                    <a:pt x="19884" y="358078"/>
                  </a:lnTo>
                  <a:lnTo>
                    <a:pt x="8976" y="403237"/>
                  </a:lnTo>
                  <a:lnTo>
                    <a:pt x="2278" y="449893"/>
                  </a:lnTo>
                  <a:lnTo>
                    <a:pt x="0" y="497839"/>
                  </a:lnTo>
                  <a:lnTo>
                    <a:pt x="0" y="3850119"/>
                  </a:lnTo>
                  <a:lnTo>
                    <a:pt x="2278" y="3898065"/>
                  </a:lnTo>
                  <a:lnTo>
                    <a:pt x="8976" y="3944722"/>
                  </a:lnTo>
                  <a:lnTo>
                    <a:pt x="19884" y="3989881"/>
                  </a:lnTo>
                  <a:lnTo>
                    <a:pt x="34793" y="4033333"/>
                  </a:lnTo>
                  <a:lnTo>
                    <a:pt x="53496" y="4074870"/>
                  </a:lnTo>
                  <a:lnTo>
                    <a:pt x="75782" y="4114283"/>
                  </a:lnTo>
                  <a:lnTo>
                    <a:pt x="101445" y="4151363"/>
                  </a:lnTo>
                  <a:lnTo>
                    <a:pt x="130274" y="4185902"/>
                  </a:lnTo>
                  <a:lnTo>
                    <a:pt x="162062" y="4217691"/>
                  </a:lnTo>
                  <a:lnTo>
                    <a:pt x="196600" y="4246522"/>
                  </a:lnTo>
                  <a:lnTo>
                    <a:pt x="233679" y="4272185"/>
                  </a:lnTo>
                  <a:lnTo>
                    <a:pt x="273091" y="4294473"/>
                  </a:lnTo>
                  <a:lnTo>
                    <a:pt x="314627" y="4313176"/>
                  </a:lnTo>
                  <a:lnTo>
                    <a:pt x="358078" y="4328086"/>
                  </a:lnTo>
                  <a:lnTo>
                    <a:pt x="403237" y="4338994"/>
                  </a:lnTo>
                  <a:lnTo>
                    <a:pt x="449893" y="4345692"/>
                  </a:lnTo>
                  <a:lnTo>
                    <a:pt x="497840" y="4347972"/>
                  </a:lnTo>
                  <a:lnTo>
                    <a:pt x="2489200" y="4347972"/>
                  </a:lnTo>
                  <a:lnTo>
                    <a:pt x="2537146" y="4345692"/>
                  </a:lnTo>
                  <a:lnTo>
                    <a:pt x="2583802" y="4338994"/>
                  </a:lnTo>
                  <a:lnTo>
                    <a:pt x="2628961" y="4328086"/>
                  </a:lnTo>
                  <a:lnTo>
                    <a:pt x="2672412" y="4313176"/>
                  </a:lnTo>
                  <a:lnTo>
                    <a:pt x="2713948" y="4294473"/>
                  </a:lnTo>
                  <a:lnTo>
                    <a:pt x="2753360" y="4272185"/>
                  </a:lnTo>
                  <a:lnTo>
                    <a:pt x="2790439" y="4246522"/>
                  </a:lnTo>
                  <a:lnTo>
                    <a:pt x="2824977" y="4217691"/>
                  </a:lnTo>
                  <a:lnTo>
                    <a:pt x="2856765" y="4185902"/>
                  </a:lnTo>
                  <a:lnTo>
                    <a:pt x="2885594" y="4151363"/>
                  </a:lnTo>
                  <a:lnTo>
                    <a:pt x="2911257" y="4114283"/>
                  </a:lnTo>
                  <a:lnTo>
                    <a:pt x="2933543" y="4074870"/>
                  </a:lnTo>
                  <a:lnTo>
                    <a:pt x="2952246" y="4033333"/>
                  </a:lnTo>
                  <a:lnTo>
                    <a:pt x="2967155" y="3989881"/>
                  </a:lnTo>
                  <a:lnTo>
                    <a:pt x="2978063" y="3944722"/>
                  </a:lnTo>
                  <a:lnTo>
                    <a:pt x="2984761" y="3898065"/>
                  </a:lnTo>
                  <a:lnTo>
                    <a:pt x="2987040" y="3850119"/>
                  </a:lnTo>
                  <a:lnTo>
                    <a:pt x="2987040" y="497839"/>
                  </a:lnTo>
                  <a:lnTo>
                    <a:pt x="2984761" y="449893"/>
                  </a:lnTo>
                  <a:lnTo>
                    <a:pt x="2978063" y="403237"/>
                  </a:lnTo>
                  <a:lnTo>
                    <a:pt x="2967155" y="358078"/>
                  </a:lnTo>
                  <a:lnTo>
                    <a:pt x="2952246" y="314627"/>
                  </a:lnTo>
                  <a:lnTo>
                    <a:pt x="2933543" y="273091"/>
                  </a:lnTo>
                  <a:lnTo>
                    <a:pt x="2911257" y="233679"/>
                  </a:lnTo>
                  <a:lnTo>
                    <a:pt x="2885594" y="196600"/>
                  </a:lnTo>
                  <a:lnTo>
                    <a:pt x="2856765" y="162062"/>
                  </a:lnTo>
                  <a:lnTo>
                    <a:pt x="2824977" y="130274"/>
                  </a:lnTo>
                  <a:lnTo>
                    <a:pt x="2790439" y="101445"/>
                  </a:lnTo>
                  <a:lnTo>
                    <a:pt x="2753360" y="75782"/>
                  </a:lnTo>
                  <a:lnTo>
                    <a:pt x="2713948" y="53496"/>
                  </a:lnTo>
                  <a:lnTo>
                    <a:pt x="2672412" y="34793"/>
                  </a:lnTo>
                  <a:lnTo>
                    <a:pt x="2628961" y="19884"/>
                  </a:lnTo>
                  <a:lnTo>
                    <a:pt x="2583802" y="8976"/>
                  </a:lnTo>
                  <a:lnTo>
                    <a:pt x="2537146" y="2278"/>
                  </a:lnTo>
                  <a:lnTo>
                    <a:pt x="2489200" y="0"/>
                  </a:lnTo>
                  <a:close/>
                </a:path>
              </a:pathLst>
            </a:custGeom>
            <a:solidFill>
              <a:srgbClr val="20627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239" name="Google Shape;239;p16"/>
            <p:cNvPicPr preferRelativeResize="0"/>
            <p:nvPr/>
          </p:nvPicPr>
          <p:blipFill rotWithShape="1">
            <a:blip r:embed="rId9">
              <a:alphaModFix/>
            </a:blip>
            <a:srcRect b="0" l="0" r="0" t="0"/>
            <a:stretch/>
          </p:blipFill>
          <p:spPr>
            <a:xfrm>
              <a:off x="8819388" y="2097023"/>
              <a:ext cx="2142744" cy="630936"/>
            </a:xfrm>
            <a:prstGeom prst="rect">
              <a:avLst/>
            </a:prstGeom>
            <a:noFill/>
            <a:ln>
              <a:noFill/>
            </a:ln>
          </p:spPr>
        </p:pic>
      </p:grpSp>
      <p:sp>
        <p:nvSpPr>
          <p:cNvPr id="240" name="Google Shape;240;p16"/>
          <p:cNvSpPr txBox="1"/>
          <p:nvPr/>
        </p:nvSpPr>
        <p:spPr>
          <a:xfrm>
            <a:off x="1066901" y="3049658"/>
            <a:ext cx="2468880" cy="659765"/>
          </a:xfrm>
          <a:prstGeom prst="rect">
            <a:avLst/>
          </a:prstGeom>
          <a:noFill/>
          <a:ln>
            <a:noFill/>
          </a:ln>
        </p:spPr>
        <p:txBody>
          <a:bodyPr anchorCtr="0" anchor="t" bIns="0" lIns="0" spcFirstLastPara="1" rIns="0" wrap="square" tIns="12700">
            <a:spAutoFit/>
          </a:bodyPr>
          <a:lstStyle/>
          <a:p>
            <a:pPr indent="-287019" lvl="0" marL="299085" marR="5080" rtl="0" algn="l">
              <a:lnSpc>
                <a:spcPct val="130000"/>
              </a:lnSpc>
              <a:spcBef>
                <a:spcPts val="0"/>
              </a:spcBef>
              <a:spcAft>
                <a:spcPts val="0"/>
              </a:spcAft>
              <a:buClr>
                <a:srgbClr val="1C1C1C"/>
              </a:buClr>
              <a:buSzPts val="1600"/>
              <a:buFont typeface="Arial"/>
              <a:buChar char="•"/>
            </a:pPr>
            <a:r>
              <a:rPr lang="en-US" sz="1600">
                <a:solidFill>
                  <a:srgbClr val="1C1C1C"/>
                </a:solidFill>
                <a:latin typeface="Calibri"/>
                <a:ea typeface="Calibri"/>
                <a:cs typeface="Calibri"/>
                <a:sym typeface="Calibri"/>
              </a:rPr>
              <a:t>Focus on logistics, sales  and after sales service</a:t>
            </a:r>
            <a:endParaRPr sz="1600">
              <a:latin typeface="Calibri"/>
              <a:ea typeface="Calibri"/>
              <a:cs typeface="Calibri"/>
              <a:sym typeface="Calibri"/>
            </a:endParaRPr>
          </a:p>
        </p:txBody>
      </p:sp>
      <p:sp>
        <p:nvSpPr>
          <p:cNvPr id="241" name="Google Shape;241;p16"/>
          <p:cNvSpPr txBox="1"/>
          <p:nvPr/>
        </p:nvSpPr>
        <p:spPr>
          <a:xfrm>
            <a:off x="1066698" y="4000891"/>
            <a:ext cx="2467610" cy="659765"/>
          </a:xfrm>
          <a:prstGeom prst="rect">
            <a:avLst/>
          </a:prstGeom>
          <a:noFill/>
          <a:ln>
            <a:noFill/>
          </a:ln>
        </p:spPr>
        <p:txBody>
          <a:bodyPr anchorCtr="0" anchor="t" bIns="0" lIns="0" spcFirstLastPara="1" rIns="0" wrap="square" tIns="12700">
            <a:spAutoFit/>
          </a:bodyPr>
          <a:lstStyle/>
          <a:p>
            <a:pPr indent="-287019" lvl="0" marL="299085" marR="5080" rtl="0" algn="l">
              <a:lnSpc>
                <a:spcPct val="130000"/>
              </a:lnSpc>
              <a:spcBef>
                <a:spcPts val="0"/>
              </a:spcBef>
              <a:spcAft>
                <a:spcPts val="0"/>
              </a:spcAft>
              <a:buClr>
                <a:srgbClr val="1C1C1C"/>
              </a:buClr>
              <a:buSzPts val="1600"/>
              <a:buFont typeface="Arial"/>
              <a:buChar char="•"/>
            </a:pPr>
            <a:r>
              <a:rPr lang="en-US" sz="1600">
                <a:solidFill>
                  <a:srgbClr val="1C1C1C"/>
                </a:solidFill>
                <a:latin typeface="Calibri"/>
                <a:ea typeface="Calibri"/>
                <a:cs typeface="Calibri"/>
                <a:sym typeface="Calibri"/>
              </a:rPr>
              <a:t>Estimated Revenue of INR  100 Crores</a:t>
            </a:r>
            <a:endParaRPr sz="1600">
              <a:latin typeface="Calibri"/>
              <a:ea typeface="Calibri"/>
              <a:cs typeface="Calibri"/>
              <a:sym typeface="Calibri"/>
            </a:endParaRPr>
          </a:p>
        </p:txBody>
      </p:sp>
      <p:sp>
        <p:nvSpPr>
          <p:cNvPr id="242" name="Google Shape;242;p16"/>
          <p:cNvSpPr txBox="1"/>
          <p:nvPr/>
        </p:nvSpPr>
        <p:spPr>
          <a:xfrm>
            <a:off x="2423316" y="5025702"/>
            <a:ext cx="543560"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600">
                <a:solidFill>
                  <a:srgbClr val="1C1C1C"/>
                </a:solidFill>
                <a:latin typeface="Calibri"/>
                <a:ea typeface="Calibri"/>
                <a:cs typeface="Calibri"/>
                <a:sym typeface="Calibri"/>
              </a:rPr>
              <a:t>across</a:t>
            </a:r>
            <a:endParaRPr sz="1600">
              <a:latin typeface="Calibri"/>
              <a:ea typeface="Calibri"/>
              <a:cs typeface="Calibri"/>
              <a:sym typeface="Calibri"/>
            </a:endParaRPr>
          </a:p>
        </p:txBody>
      </p:sp>
      <p:sp>
        <p:nvSpPr>
          <p:cNvPr id="243" name="Google Shape;243;p16"/>
          <p:cNvSpPr txBox="1"/>
          <p:nvPr/>
        </p:nvSpPr>
        <p:spPr>
          <a:xfrm>
            <a:off x="3098483" y="5025702"/>
            <a:ext cx="436245"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600">
                <a:solidFill>
                  <a:srgbClr val="1C1C1C"/>
                </a:solidFill>
                <a:latin typeface="Calibri"/>
                <a:ea typeface="Calibri"/>
                <a:cs typeface="Calibri"/>
                <a:sym typeface="Calibri"/>
              </a:rPr>
              <a:t>100+</a:t>
            </a:r>
            <a:endParaRPr sz="1600">
              <a:latin typeface="Calibri"/>
              <a:ea typeface="Calibri"/>
              <a:cs typeface="Calibri"/>
              <a:sym typeface="Calibri"/>
            </a:endParaRPr>
          </a:p>
        </p:txBody>
      </p:sp>
      <p:sp>
        <p:nvSpPr>
          <p:cNvPr id="244" name="Google Shape;244;p16"/>
          <p:cNvSpPr txBox="1"/>
          <p:nvPr/>
        </p:nvSpPr>
        <p:spPr>
          <a:xfrm>
            <a:off x="1066698" y="4951719"/>
            <a:ext cx="1224280" cy="660400"/>
          </a:xfrm>
          <a:prstGeom prst="rect">
            <a:avLst/>
          </a:prstGeom>
          <a:noFill/>
          <a:ln>
            <a:noFill/>
          </a:ln>
        </p:spPr>
        <p:txBody>
          <a:bodyPr anchorCtr="0" anchor="t" bIns="0" lIns="0" spcFirstLastPara="1" rIns="0" wrap="square" tIns="12700">
            <a:spAutoFit/>
          </a:bodyPr>
          <a:lstStyle/>
          <a:p>
            <a:pPr indent="-287019" lvl="0" marL="299085" marR="5080" rtl="0" algn="l">
              <a:lnSpc>
                <a:spcPct val="130100"/>
              </a:lnSpc>
              <a:spcBef>
                <a:spcPts val="0"/>
              </a:spcBef>
              <a:spcAft>
                <a:spcPts val="0"/>
              </a:spcAft>
              <a:buClr>
                <a:srgbClr val="1C1C1C"/>
              </a:buClr>
              <a:buSzPts val="1600"/>
              <a:buFont typeface="Arial"/>
              <a:buChar char="•"/>
            </a:pPr>
            <a:r>
              <a:rPr lang="en-US" sz="1600">
                <a:solidFill>
                  <a:srgbClr val="1C1C1C"/>
                </a:solidFill>
                <a:latin typeface="Calibri"/>
                <a:ea typeface="Calibri"/>
                <a:cs typeface="Calibri"/>
                <a:sym typeface="Calibri"/>
              </a:rPr>
              <a:t>Operations  Cities</a:t>
            </a:r>
            <a:endParaRPr sz="1600">
              <a:latin typeface="Calibri"/>
              <a:ea typeface="Calibri"/>
              <a:cs typeface="Calibri"/>
              <a:sym typeface="Calibri"/>
            </a:endParaRPr>
          </a:p>
        </p:txBody>
      </p:sp>
      <p:sp>
        <p:nvSpPr>
          <p:cNvPr id="245" name="Google Shape;245;p16"/>
          <p:cNvSpPr txBox="1"/>
          <p:nvPr/>
        </p:nvSpPr>
        <p:spPr>
          <a:xfrm>
            <a:off x="4861904" y="3049658"/>
            <a:ext cx="2468245" cy="659765"/>
          </a:xfrm>
          <a:prstGeom prst="rect">
            <a:avLst/>
          </a:prstGeom>
          <a:noFill/>
          <a:ln>
            <a:noFill/>
          </a:ln>
        </p:spPr>
        <p:txBody>
          <a:bodyPr anchorCtr="0" anchor="t" bIns="0" lIns="0" spcFirstLastPara="1" rIns="0" wrap="square" tIns="12700">
            <a:spAutoFit/>
          </a:bodyPr>
          <a:lstStyle/>
          <a:p>
            <a:pPr indent="-287019" lvl="0" marL="299085" marR="5080" rtl="0" algn="l">
              <a:lnSpc>
                <a:spcPct val="130000"/>
              </a:lnSpc>
              <a:spcBef>
                <a:spcPts val="0"/>
              </a:spcBef>
              <a:spcAft>
                <a:spcPts val="0"/>
              </a:spcAft>
              <a:buClr>
                <a:srgbClr val="1C1C1C"/>
              </a:buClr>
              <a:buSzPts val="1600"/>
              <a:buFont typeface="Arial"/>
              <a:buChar char="•"/>
            </a:pPr>
            <a:r>
              <a:rPr lang="en-US" sz="1600">
                <a:solidFill>
                  <a:srgbClr val="1C1C1C"/>
                </a:solidFill>
                <a:latin typeface="Calibri"/>
                <a:ea typeface="Calibri"/>
                <a:cs typeface="Calibri"/>
                <a:sym typeface="Calibri"/>
              </a:rPr>
              <a:t>Focus on marketing and  customer acquisition</a:t>
            </a:r>
            <a:endParaRPr sz="1600">
              <a:latin typeface="Calibri"/>
              <a:ea typeface="Calibri"/>
              <a:cs typeface="Calibri"/>
              <a:sym typeface="Calibri"/>
            </a:endParaRPr>
          </a:p>
        </p:txBody>
      </p:sp>
      <p:sp>
        <p:nvSpPr>
          <p:cNvPr id="246" name="Google Shape;246;p16"/>
          <p:cNvSpPr txBox="1"/>
          <p:nvPr/>
        </p:nvSpPr>
        <p:spPr>
          <a:xfrm>
            <a:off x="4862106" y="4000891"/>
            <a:ext cx="2467610" cy="659765"/>
          </a:xfrm>
          <a:prstGeom prst="rect">
            <a:avLst/>
          </a:prstGeom>
          <a:noFill/>
          <a:ln>
            <a:noFill/>
          </a:ln>
        </p:spPr>
        <p:txBody>
          <a:bodyPr anchorCtr="0" anchor="t" bIns="0" lIns="0" spcFirstLastPara="1" rIns="0" wrap="square" tIns="85725">
            <a:spAutoFit/>
          </a:bodyPr>
          <a:lstStyle/>
          <a:p>
            <a:pPr indent="-287019" lvl="0" marL="299085" marR="0" rtl="0" algn="l">
              <a:lnSpc>
                <a:spcPct val="100000"/>
              </a:lnSpc>
              <a:spcBef>
                <a:spcPts val="0"/>
              </a:spcBef>
              <a:spcAft>
                <a:spcPts val="0"/>
              </a:spcAft>
              <a:buClr>
                <a:srgbClr val="1C1C1C"/>
              </a:buClr>
              <a:buSzPts val="1600"/>
              <a:buFont typeface="Arial"/>
              <a:buChar char="•"/>
            </a:pPr>
            <a:r>
              <a:rPr lang="en-US" sz="1600">
                <a:solidFill>
                  <a:srgbClr val="1C1C1C"/>
                </a:solidFill>
                <a:latin typeface="Calibri"/>
                <a:ea typeface="Calibri"/>
                <a:cs typeface="Calibri"/>
                <a:sym typeface="Calibri"/>
              </a:rPr>
              <a:t>Estimated Revenue of INR</a:t>
            </a:r>
            <a:endParaRPr sz="1600">
              <a:latin typeface="Calibri"/>
              <a:ea typeface="Calibri"/>
              <a:cs typeface="Calibri"/>
              <a:sym typeface="Calibri"/>
            </a:endParaRPr>
          </a:p>
          <a:p>
            <a:pPr indent="0" lvl="0" marL="299085" marR="0" rtl="0" algn="l">
              <a:lnSpc>
                <a:spcPct val="100000"/>
              </a:lnSpc>
              <a:spcBef>
                <a:spcPts val="575"/>
              </a:spcBef>
              <a:spcAft>
                <a:spcPts val="0"/>
              </a:spcAft>
              <a:buNone/>
            </a:pPr>
            <a:r>
              <a:rPr lang="en-US" sz="1600">
                <a:solidFill>
                  <a:srgbClr val="1C1C1C"/>
                </a:solidFill>
                <a:latin typeface="Calibri"/>
                <a:ea typeface="Calibri"/>
                <a:cs typeface="Calibri"/>
                <a:sym typeface="Calibri"/>
              </a:rPr>
              <a:t>8.5 Crores</a:t>
            </a:r>
            <a:endParaRPr sz="1600">
              <a:latin typeface="Calibri"/>
              <a:ea typeface="Calibri"/>
              <a:cs typeface="Calibri"/>
              <a:sym typeface="Calibri"/>
            </a:endParaRPr>
          </a:p>
        </p:txBody>
      </p:sp>
      <p:sp>
        <p:nvSpPr>
          <p:cNvPr id="247" name="Google Shape;247;p16"/>
          <p:cNvSpPr txBox="1"/>
          <p:nvPr/>
        </p:nvSpPr>
        <p:spPr>
          <a:xfrm>
            <a:off x="4862309" y="4951719"/>
            <a:ext cx="2467610" cy="660400"/>
          </a:xfrm>
          <a:prstGeom prst="rect">
            <a:avLst/>
          </a:prstGeom>
          <a:noFill/>
          <a:ln>
            <a:noFill/>
          </a:ln>
        </p:spPr>
        <p:txBody>
          <a:bodyPr anchorCtr="0" anchor="t" bIns="0" lIns="0" spcFirstLastPara="1" rIns="0" wrap="square" tIns="12700">
            <a:spAutoFit/>
          </a:bodyPr>
          <a:lstStyle/>
          <a:p>
            <a:pPr indent="-287019" lvl="0" marL="299085" marR="5080" rtl="0" algn="l">
              <a:lnSpc>
                <a:spcPct val="130100"/>
              </a:lnSpc>
              <a:spcBef>
                <a:spcPts val="0"/>
              </a:spcBef>
              <a:spcAft>
                <a:spcPts val="0"/>
              </a:spcAft>
              <a:buClr>
                <a:srgbClr val="1C1C1C"/>
              </a:buClr>
              <a:buSzPts val="1600"/>
              <a:buFont typeface="Arial"/>
              <a:buChar char="•"/>
            </a:pPr>
            <a:r>
              <a:rPr lang="en-US" sz="1600">
                <a:solidFill>
                  <a:srgbClr val="1C1C1C"/>
                </a:solidFill>
                <a:latin typeface="Calibri"/>
                <a:ea typeface="Calibri"/>
                <a:cs typeface="Calibri"/>
                <a:sym typeface="Calibri"/>
              </a:rPr>
              <a:t>Operations	across	PAN  India</a:t>
            </a:r>
            <a:endParaRPr sz="1600">
              <a:latin typeface="Calibri"/>
              <a:ea typeface="Calibri"/>
              <a:cs typeface="Calibri"/>
              <a:sym typeface="Calibri"/>
            </a:endParaRPr>
          </a:p>
        </p:txBody>
      </p:sp>
      <p:sp>
        <p:nvSpPr>
          <p:cNvPr id="248" name="Google Shape;248;p16"/>
          <p:cNvSpPr txBox="1"/>
          <p:nvPr/>
        </p:nvSpPr>
        <p:spPr>
          <a:xfrm>
            <a:off x="8658122" y="3049658"/>
            <a:ext cx="2468245" cy="659765"/>
          </a:xfrm>
          <a:prstGeom prst="rect">
            <a:avLst/>
          </a:prstGeom>
          <a:noFill/>
          <a:ln>
            <a:noFill/>
          </a:ln>
        </p:spPr>
        <p:txBody>
          <a:bodyPr anchorCtr="0" anchor="t" bIns="0" lIns="0" spcFirstLastPara="1" rIns="0" wrap="square" tIns="12700">
            <a:spAutoFit/>
          </a:bodyPr>
          <a:lstStyle/>
          <a:p>
            <a:pPr indent="-287019" lvl="0" marL="299085" marR="5080" rtl="0" algn="l">
              <a:lnSpc>
                <a:spcPct val="130000"/>
              </a:lnSpc>
              <a:spcBef>
                <a:spcPts val="0"/>
              </a:spcBef>
              <a:spcAft>
                <a:spcPts val="0"/>
              </a:spcAft>
              <a:buClr>
                <a:srgbClr val="FFFFFF"/>
              </a:buClr>
              <a:buSzPts val="1600"/>
              <a:buFont typeface="Arial"/>
              <a:buChar char="•"/>
            </a:pPr>
            <a:r>
              <a:rPr lang="en-US" sz="1600">
                <a:solidFill>
                  <a:srgbClr val="FFFFFF"/>
                </a:solidFill>
                <a:latin typeface="Calibri"/>
                <a:ea typeface="Calibri"/>
                <a:cs typeface="Calibri"/>
                <a:sym typeface="Calibri"/>
              </a:rPr>
              <a:t>Focus	on	on-demand  outbound calling</a:t>
            </a:r>
            <a:endParaRPr sz="1600">
              <a:latin typeface="Calibri"/>
              <a:ea typeface="Calibri"/>
              <a:cs typeface="Calibri"/>
              <a:sym typeface="Calibri"/>
            </a:endParaRPr>
          </a:p>
        </p:txBody>
      </p:sp>
      <p:sp>
        <p:nvSpPr>
          <p:cNvPr id="249" name="Google Shape;249;p16"/>
          <p:cNvSpPr txBox="1"/>
          <p:nvPr/>
        </p:nvSpPr>
        <p:spPr>
          <a:xfrm>
            <a:off x="8658324" y="4000891"/>
            <a:ext cx="2467610" cy="659765"/>
          </a:xfrm>
          <a:prstGeom prst="rect">
            <a:avLst/>
          </a:prstGeom>
          <a:noFill/>
          <a:ln>
            <a:noFill/>
          </a:ln>
        </p:spPr>
        <p:txBody>
          <a:bodyPr anchorCtr="0" anchor="t" bIns="0" lIns="0" spcFirstLastPara="1" rIns="0" wrap="square" tIns="85725">
            <a:spAutoFit/>
          </a:bodyPr>
          <a:lstStyle/>
          <a:p>
            <a:pPr indent="-287019" lvl="0" marL="299085" marR="0" rtl="0" algn="l">
              <a:lnSpc>
                <a:spcPct val="100000"/>
              </a:lnSpc>
              <a:spcBef>
                <a:spcPts val="0"/>
              </a:spcBef>
              <a:spcAft>
                <a:spcPts val="0"/>
              </a:spcAft>
              <a:buClr>
                <a:srgbClr val="FFFFFF"/>
              </a:buClr>
              <a:buSzPts val="1600"/>
              <a:buFont typeface="Arial"/>
              <a:buChar char="•"/>
            </a:pPr>
            <a:r>
              <a:rPr lang="en-US" sz="1600">
                <a:solidFill>
                  <a:srgbClr val="FFFFFF"/>
                </a:solidFill>
                <a:latin typeface="Calibri"/>
                <a:ea typeface="Calibri"/>
                <a:cs typeface="Calibri"/>
                <a:sym typeface="Calibri"/>
              </a:rPr>
              <a:t>Estimated Revenue of INR</a:t>
            </a:r>
            <a:endParaRPr sz="1600">
              <a:latin typeface="Calibri"/>
              <a:ea typeface="Calibri"/>
              <a:cs typeface="Calibri"/>
              <a:sym typeface="Calibri"/>
            </a:endParaRPr>
          </a:p>
          <a:p>
            <a:pPr indent="0" lvl="0" marL="299085" marR="0" rtl="0" algn="l">
              <a:lnSpc>
                <a:spcPct val="100000"/>
              </a:lnSpc>
              <a:spcBef>
                <a:spcPts val="575"/>
              </a:spcBef>
              <a:spcAft>
                <a:spcPts val="0"/>
              </a:spcAft>
              <a:buNone/>
            </a:pPr>
            <a:r>
              <a:rPr lang="en-US" sz="1600">
                <a:solidFill>
                  <a:srgbClr val="FFFFFF"/>
                </a:solidFill>
                <a:latin typeface="Calibri"/>
                <a:ea typeface="Calibri"/>
                <a:cs typeface="Calibri"/>
                <a:sym typeface="Calibri"/>
              </a:rPr>
              <a:t>2.5 Crores</a:t>
            </a:r>
            <a:endParaRPr sz="1600">
              <a:latin typeface="Calibri"/>
              <a:ea typeface="Calibri"/>
              <a:cs typeface="Calibri"/>
              <a:sym typeface="Calibri"/>
            </a:endParaRPr>
          </a:p>
        </p:txBody>
      </p:sp>
      <p:sp>
        <p:nvSpPr>
          <p:cNvPr id="250" name="Google Shape;250;p16"/>
          <p:cNvSpPr txBox="1"/>
          <p:nvPr/>
        </p:nvSpPr>
        <p:spPr>
          <a:xfrm>
            <a:off x="8658528" y="4951719"/>
            <a:ext cx="2467610" cy="660400"/>
          </a:xfrm>
          <a:prstGeom prst="rect">
            <a:avLst/>
          </a:prstGeom>
          <a:noFill/>
          <a:ln>
            <a:noFill/>
          </a:ln>
        </p:spPr>
        <p:txBody>
          <a:bodyPr anchorCtr="0" anchor="t" bIns="0" lIns="0" spcFirstLastPara="1" rIns="0" wrap="square" tIns="12700">
            <a:spAutoFit/>
          </a:bodyPr>
          <a:lstStyle/>
          <a:p>
            <a:pPr indent="-287019" lvl="0" marL="299085" marR="5080" rtl="0" algn="l">
              <a:lnSpc>
                <a:spcPct val="130100"/>
              </a:lnSpc>
              <a:spcBef>
                <a:spcPts val="0"/>
              </a:spcBef>
              <a:spcAft>
                <a:spcPts val="0"/>
              </a:spcAft>
              <a:buClr>
                <a:srgbClr val="FFFFFF"/>
              </a:buClr>
              <a:buSzPts val="1600"/>
              <a:buFont typeface="Arial"/>
              <a:buChar char="•"/>
            </a:pPr>
            <a:r>
              <a:rPr lang="en-US" sz="1600">
                <a:solidFill>
                  <a:srgbClr val="FFFFFF"/>
                </a:solidFill>
                <a:latin typeface="Calibri"/>
                <a:ea typeface="Calibri"/>
                <a:cs typeface="Calibri"/>
                <a:sym typeface="Calibri"/>
              </a:rPr>
              <a:t>Operations	across	PAN  India</a:t>
            </a:r>
            <a:endParaRPr sz="1600">
              <a:latin typeface="Calibri"/>
              <a:ea typeface="Calibri"/>
              <a:cs typeface="Calibri"/>
              <a:sym typeface="Calibri"/>
            </a:endParaRPr>
          </a:p>
        </p:txBody>
      </p:sp>
      <p:pic>
        <p:nvPicPr>
          <p:cNvPr id="251" name="Google Shape;251;p16"/>
          <p:cNvPicPr preferRelativeResize="0"/>
          <p:nvPr/>
        </p:nvPicPr>
        <p:blipFill rotWithShape="1">
          <a:blip r:embed="rId10">
            <a:alphaModFix/>
          </a:blip>
          <a:srcRect b="0" l="0" r="0" t="0"/>
          <a:stretch/>
        </p:blipFill>
        <p:spPr>
          <a:xfrm>
            <a:off x="11056619" y="5920740"/>
            <a:ext cx="615696" cy="54101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55" name="Shape 255"/>
        <p:cNvGrpSpPr/>
        <p:nvPr/>
      </p:nvGrpSpPr>
      <p:grpSpPr>
        <a:xfrm>
          <a:off x="0" y="0"/>
          <a:ext cx="0" cy="0"/>
          <a:chOff x="0" y="0"/>
          <a:chExt cx="0" cy="0"/>
        </a:xfrm>
      </p:grpSpPr>
      <p:grpSp>
        <p:nvGrpSpPr>
          <p:cNvPr id="256" name="Google Shape;256;p17"/>
          <p:cNvGrpSpPr/>
          <p:nvPr/>
        </p:nvGrpSpPr>
        <p:grpSpPr>
          <a:xfrm>
            <a:off x="8491728" y="3915155"/>
            <a:ext cx="3138985" cy="2525795"/>
            <a:chOff x="8491728" y="3915155"/>
            <a:chExt cx="3138985" cy="2525795"/>
          </a:xfrm>
        </p:grpSpPr>
        <p:pic>
          <p:nvPicPr>
            <p:cNvPr id="257" name="Google Shape;257;p17"/>
            <p:cNvPicPr preferRelativeResize="0"/>
            <p:nvPr/>
          </p:nvPicPr>
          <p:blipFill rotWithShape="1">
            <a:blip r:embed="rId3">
              <a:alphaModFix/>
            </a:blip>
            <a:srcRect b="0" l="0" r="0" t="0"/>
            <a:stretch/>
          </p:blipFill>
          <p:spPr>
            <a:xfrm>
              <a:off x="11094060" y="5937386"/>
              <a:ext cx="536653" cy="503564"/>
            </a:xfrm>
            <a:prstGeom prst="rect">
              <a:avLst/>
            </a:prstGeom>
            <a:noFill/>
            <a:ln>
              <a:noFill/>
            </a:ln>
          </p:spPr>
        </p:pic>
        <p:pic>
          <p:nvPicPr>
            <p:cNvPr id="258" name="Google Shape;258;p17"/>
            <p:cNvPicPr preferRelativeResize="0"/>
            <p:nvPr/>
          </p:nvPicPr>
          <p:blipFill rotWithShape="1">
            <a:blip r:embed="rId4">
              <a:alphaModFix/>
            </a:blip>
            <a:srcRect b="0" l="0" r="0" t="0"/>
            <a:stretch/>
          </p:blipFill>
          <p:spPr>
            <a:xfrm>
              <a:off x="8491728" y="3915155"/>
              <a:ext cx="2721864" cy="2249424"/>
            </a:xfrm>
            <a:prstGeom prst="rect">
              <a:avLst/>
            </a:prstGeom>
            <a:noFill/>
            <a:ln>
              <a:noFill/>
            </a:ln>
          </p:spPr>
        </p:pic>
        <p:pic>
          <p:nvPicPr>
            <p:cNvPr id="259" name="Google Shape;259;p17"/>
            <p:cNvPicPr preferRelativeResize="0"/>
            <p:nvPr/>
          </p:nvPicPr>
          <p:blipFill rotWithShape="1">
            <a:blip r:embed="rId5">
              <a:alphaModFix/>
            </a:blip>
            <a:srcRect b="0" l="0" r="0" t="0"/>
            <a:stretch/>
          </p:blipFill>
          <p:spPr>
            <a:xfrm>
              <a:off x="8613647" y="4122420"/>
              <a:ext cx="539495" cy="539495"/>
            </a:xfrm>
            <a:prstGeom prst="rect">
              <a:avLst/>
            </a:prstGeom>
            <a:noFill/>
            <a:ln>
              <a:noFill/>
            </a:ln>
          </p:spPr>
        </p:pic>
      </p:grpSp>
      <p:sp>
        <p:nvSpPr>
          <p:cNvPr id="260" name="Google Shape;260;p17"/>
          <p:cNvSpPr txBox="1"/>
          <p:nvPr>
            <p:ph type="title"/>
          </p:nvPr>
        </p:nvSpPr>
        <p:spPr>
          <a:xfrm>
            <a:off x="1215034" y="735584"/>
            <a:ext cx="3580129" cy="45212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1C1C1C"/>
                </a:solidFill>
              </a:rPr>
              <a:t>MARKETING STRATEGIES</a:t>
            </a:r>
            <a:endParaRPr/>
          </a:p>
        </p:txBody>
      </p:sp>
      <p:sp>
        <p:nvSpPr>
          <p:cNvPr id="261" name="Google Shape;261;p17"/>
          <p:cNvSpPr/>
          <p:nvPr/>
        </p:nvSpPr>
        <p:spPr>
          <a:xfrm>
            <a:off x="1241297" y="1248917"/>
            <a:ext cx="569595" cy="0"/>
          </a:xfrm>
          <a:custGeom>
            <a:rect b="b" l="l" r="r" t="t"/>
            <a:pathLst>
              <a:path extrusionOk="0" h="120000" w="569594">
                <a:moveTo>
                  <a:pt x="0" y="0"/>
                </a:moveTo>
                <a:lnTo>
                  <a:pt x="569595" y="0"/>
                </a:lnTo>
              </a:path>
            </a:pathLst>
          </a:custGeom>
          <a:noFill/>
          <a:ln cap="flat" cmpd="sng" w="50275">
            <a:solidFill>
              <a:srgbClr val="2E82F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nvGrpSpPr>
          <p:cNvPr id="262" name="Google Shape;262;p17"/>
          <p:cNvGrpSpPr/>
          <p:nvPr/>
        </p:nvGrpSpPr>
        <p:grpSpPr>
          <a:xfrm>
            <a:off x="1060703" y="1533144"/>
            <a:ext cx="2721864" cy="2249424"/>
            <a:chOff x="1060703" y="1533144"/>
            <a:chExt cx="2721864" cy="2249424"/>
          </a:xfrm>
        </p:grpSpPr>
        <p:pic>
          <p:nvPicPr>
            <p:cNvPr id="263" name="Google Shape;263;p17"/>
            <p:cNvPicPr preferRelativeResize="0"/>
            <p:nvPr/>
          </p:nvPicPr>
          <p:blipFill rotWithShape="1">
            <a:blip r:embed="rId6">
              <a:alphaModFix/>
            </a:blip>
            <a:srcRect b="0" l="0" r="0" t="0"/>
            <a:stretch/>
          </p:blipFill>
          <p:spPr>
            <a:xfrm>
              <a:off x="1060703" y="1533144"/>
              <a:ext cx="2721864" cy="2249424"/>
            </a:xfrm>
            <a:prstGeom prst="rect">
              <a:avLst/>
            </a:prstGeom>
            <a:noFill/>
            <a:ln>
              <a:noFill/>
            </a:ln>
          </p:spPr>
        </p:pic>
        <p:pic>
          <p:nvPicPr>
            <p:cNvPr id="264" name="Google Shape;264;p17"/>
            <p:cNvPicPr preferRelativeResize="0"/>
            <p:nvPr/>
          </p:nvPicPr>
          <p:blipFill rotWithShape="1">
            <a:blip r:embed="rId7">
              <a:alphaModFix/>
            </a:blip>
            <a:srcRect b="0" l="0" r="0" t="0"/>
            <a:stretch/>
          </p:blipFill>
          <p:spPr>
            <a:xfrm>
              <a:off x="1211580" y="1741932"/>
              <a:ext cx="539495" cy="541019"/>
            </a:xfrm>
            <a:prstGeom prst="rect">
              <a:avLst/>
            </a:prstGeom>
            <a:noFill/>
            <a:ln>
              <a:noFill/>
            </a:ln>
          </p:spPr>
        </p:pic>
      </p:grpSp>
      <p:sp>
        <p:nvSpPr>
          <p:cNvPr id="265" name="Google Shape;265;p17"/>
          <p:cNvSpPr txBox="1"/>
          <p:nvPr/>
        </p:nvSpPr>
        <p:spPr>
          <a:xfrm>
            <a:off x="1871852" y="1865122"/>
            <a:ext cx="1608455"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600">
                <a:solidFill>
                  <a:srgbClr val="1C1C1C"/>
                </a:solidFill>
                <a:latin typeface="Calibri"/>
                <a:ea typeface="Calibri"/>
                <a:cs typeface="Calibri"/>
                <a:sym typeface="Calibri"/>
              </a:rPr>
              <a:t>App / Website SEO</a:t>
            </a:r>
            <a:endParaRPr sz="1600">
              <a:latin typeface="Calibri"/>
              <a:ea typeface="Calibri"/>
              <a:cs typeface="Calibri"/>
              <a:sym typeface="Calibri"/>
            </a:endParaRPr>
          </a:p>
        </p:txBody>
      </p:sp>
      <p:sp>
        <p:nvSpPr>
          <p:cNvPr id="266" name="Google Shape;266;p17"/>
          <p:cNvSpPr txBox="1"/>
          <p:nvPr/>
        </p:nvSpPr>
        <p:spPr>
          <a:xfrm>
            <a:off x="1400999" y="2433876"/>
            <a:ext cx="1717039" cy="976630"/>
          </a:xfrm>
          <a:prstGeom prst="rect">
            <a:avLst/>
          </a:prstGeom>
          <a:noFill/>
          <a:ln>
            <a:noFill/>
          </a:ln>
        </p:spPr>
        <p:txBody>
          <a:bodyPr anchorCtr="0" anchor="t" bIns="0" lIns="0" spcFirstLastPara="1" rIns="0" wrap="square" tIns="85725">
            <a:spAutoFit/>
          </a:bodyPr>
          <a:lstStyle/>
          <a:p>
            <a:pPr indent="-287019" lvl="0" marL="299085" marR="0" rtl="0" algn="l">
              <a:lnSpc>
                <a:spcPct val="100000"/>
              </a:lnSpc>
              <a:spcBef>
                <a:spcPts val="0"/>
              </a:spcBef>
              <a:spcAft>
                <a:spcPts val="0"/>
              </a:spcAft>
              <a:buClr>
                <a:srgbClr val="1C1C1C"/>
              </a:buClr>
              <a:buSzPts val="1600"/>
              <a:buFont typeface="Arial"/>
              <a:buChar char="•"/>
            </a:pPr>
            <a:r>
              <a:rPr lang="en-US" sz="1600">
                <a:solidFill>
                  <a:srgbClr val="1C1C1C"/>
                </a:solidFill>
                <a:latin typeface="Calibri"/>
                <a:ea typeface="Calibri"/>
                <a:cs typeface="Calibri"/>
                <a:sym typeface="Calibri"/>
              </a:rPr>
              <a:t>App engagement</a:t>
            </a:r>
            <a:endParaRPr sz="1600">
              <a:latin typeface="Calibri"/>
              <a:ea typeface="Calibri"/>
              <a:cs typeface="Calibri"/>
              <a:sym typeface="Calibri"/>
            </a:endParaRPr>
          </a:p>
          <a:p>
            <a:pPr indent="-287019" lvl="0" marL="299085" marR="0" rtl="0" algn="l">
              <a:lnSpc>
                <a:spcPct val="100000"/>
              </a:lnSpc>
              <a:spcBef>
                <a:spcPts val="575"/>
              </a:spcBef>
              <a:spcAft>
                <a:spcPts val="0"/>
              </a:spcAft>
              <a:buClr>
                <a:srgbClr val="1C1C1C"/>
              </a:buClr>
              <a:buSzPts val="1600"/>
              <a:buFont typeface="Arial"/>
              <a:buChar char="•"/>
            </a:pPr>
            <a:r>
              <a:rPr lang="en-US" sz="1600">
                <a:solidFill>
                  <a:srgbClr val="1C1C1C"/>
                </a:solidFill>
                <a:latin typeface="Calibri"/>
                <a:ea typeface="Calibri"/>
                <a:cs typeface="Calibri"/>
                <a:sym typeface="Calibri"/>
              </a:rPr>
              <a:t>Organic search</a:t>
            </a:r>
            <a:endParaRPr sz="1600">
              <a:latin typeface="Calibri"/>
              <a:ea typeface="Calibri"/>
              <a:cs typeface="Calibri"/>
              <a:sym typeface="Calibri"/>
            </a:endParaRPr>
          </a:p>
          <a:p>
            <a:pPr indent="-287019" lvl="0" marL="299085" marR="0" rtl="0" algn="l">
              <a:lnSpc>
                <a:spcPct val="100000"/>
              </a:lnSpc>
              <a:spcBef>
                <a:spcPts val="580"/>
              </a:spcBef>
              <a:spcAft>
                <a:spcPts val="0"/>
              </a:spcAft>
              <a:buClr>
                <a:srgbClr val="1C1C1C"/>
              </a:buClr>
              <a:buSzPts val="1600"/>
              <a:buFont typeface="Arial"/>
              <a:buChar char="•"/>
            </a:pPr>
            <a:r>
              <a:rPr lang="en-US" sz="1600">
                <a:solidFill>
                  <a:srgbClr val="1C1C1C"/>
                </a:solidFill>
                <a:latin typeface="Calibri"/>
                <a:ea typeface="Calibri"/>
                <a:cs typeface="Calibri"/>
                <a:sym typeface="Calibri"/>
              </a:rPr>
              <a:t>Adwords / SEO</a:t>
            </a:r>
            <a:endParaRPr sz="1600">
              <a:latin typeface="Calibri"/>
              <a:ea typeface="Calibri"/>
              <a:cs typeface="Calibri"/>
              <a:sym typeface="Calibri"/>
            </a:endParaRPr>
          </a:p>
        </p:txBody>
      </p:sp>
      <p:pic>
        <p:nvPicPr>
          <p:cNvPr id="267" name="Google Shape;267;p17"/>
          <p:cNvPicPr preferRelativeResize="0"/>
          <p:nvPr/>
        </p:nvPicPr>
        <p:blipFill rotWithShape="1">
          <a:blip r:embed="rId8">
            <a:alphaModFix/>
          </a:blip>
          <a:srcRect b="0" l="0" r="0" t="0"/>
          <a:stretch/>
        </p:blipFill>
        <p:spPr>
          <a:xfrm>
            <a:off x="4754879" y="1533144"/>
            <a:ext cx="2721864" cy="2249424"/>
          </a:xfrm>
          <a:prstGeom prst="rect">
            <a:avLst/>
          </a:prstGeom>
          <a:noFill/>
          <a:ln>
            <a:noFill/>
          </a:ln>
        </p:spPr>
      </p:pic>
      <p:sp>
        <p:nvSpPr>
          <p:cNvPr id="268" name="Google Shape;268;p17"/>
          <p:cNvSpPr txBox="1"/>
          <p:nvPr/>
        </p:nvSpPr>
        <p:spPr>
          <a:xfrm>
            <a:off x="5580126" y="1865122"/>
            <a:ext cx="1076960"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600">
                <a:solidFill>
                  <a:srgbClr val="1C1C1C"/>
                </a:solidFill>
                <a:latin typeface="Calibri"/>
                <a:ea typeface="Calibri"/>
                <a:cs typeface="Calibri"/>
                <a:sym typeface="Calibri"/>
              </a:rPr>
              <a:t>Tele - Calling</a:t>
            </a:r>
            <a:endParaRPr sz="1600">
              <a:latin typeface="Calibri"/>
              <a:ea typeface="Calibri"/>
              <a:cs typeface="Calibri"/>
              <a:sym typeface="Calibri"/>
            </a:endParaRPr>
          </a:p>
        </p:txBody>
      </p:sp>
      <p:sp>
        <p:nvSpPr>
          <p:cNvPr id="269" name="Google Shape;269;p17"/>
          <p:cNvSpPr txBox="1"/>
          <p:nvPr/>
        </p:nvSpPr>
        <p:spPr>
          <a:xfrm>
            <a:off x="5040154" y="2433876"/>
            <a:ext cx="2067560" cy="976630"/>
          </a:xfrm>
          <a:prstGeom prst="rect">
            <a:avLst/>
          </a:prstGeom>
          <a:noFill/>
          <a:ln>
            <a:noFill/>
          </a:ln>
        </p:spPr>
        <p:txBody>
          <a:bodyPr anchorCtr="0" anchor="t" bIns="0" lIns="0" spcFirstLastPara="1" rIns="0" wrap="square" tIns="85725">
            <a:spAutoFit/>
          </a:bodyPr>
          <a:lstStyle/>
          <a:p>
            <a:pPr indent="-287019" lvl="0" marL="299085" marR="0" rtl="0" algn="l">
              <a:lnSpc>
                <a:spcPct val="100000"/>
              </a:lnSpc>
              <a:spcBef>
                <a:spcPts val="0"/>
              </a:spcBef>
              <a:spcAft>
                <a:spcPts val="0"/>
              </a:spcAft>
              <a:buClr>
                <a:srgbClr val="1C1C1C"/>
              </a:buClr>
              <a:buSzPts val="1600"/>
              <a:buFont typeface="Arial"/>
              <a:buChar char="•"/>
            </a:pPr>
            <a:r>
              <a:rPr lang="en-US" sz="1600">
                <a:solidFill>
                  <a:srgbClr val="1C1C1C"/>
                </a:solidFill>
                <a:latin typeface="Calibri"/>
                <a:ea typeface="Calibri"/>
                <a:cs typeface="Calibri"/>
                <a:sym typeface="Calibri"/>
              </a:rPr>
              <a:t>In-house telecallers</a:t>
            </a:r>
            <a:endParaRPr sz="1600">
              <a:latin typeface="Calibri"/>
              <a:ea typeface="Calibri"/>
              <a:cs typeface="Calibri"/>
              <a:sym typeface="Calibri"/>
            </a:endParaRPr>
          </a:p>
          <a:p>
            <a:pPr indent="-287019" lvl="0" marL="299085" marR="0" rtl="0" algn="l">
              <a:lnSpc>
                <a:spcPct val="100000"/>
              </a:lnSpc>
              <a:spcBef>
                <a:spcPts val="575"/>
              </a:spcBef>
              <a:spcAft>
                <a:spcPts val="0"/>
              </a:spcAft>
              <a:buClr>
                <a:srgbClr val="1C1C1C"/>
              </a:buClr>
              <a:buSzPts val="1600"/>
              <a:buFont typeface="Arial"/>
              <a:buChar char="•"/>
            </a:pPr>
            <a:r>
              <a:rPr lang="en-US" sz="1600">
                <a:solidFill>
                  <a:srgbClr val="1C1C1C"/>
                </a:solidFill>
                <a:latin typeface="Calibri"/>
                <a:ea typeface="Calibri"/>
                <a:cs typeface="Calibri"/>
                <a:sym typeface="Calibri"/>
              </a:rPr>
              <a:t>Cloud calling solution</a:t>
            </a:r>
            <a:endParaRPr sz="1600">
              <a:latin typeface="Calibri"/>
              <a:ea typeface="Calibri"/>
              <a:cs typeface="Calibri"/>
              <a:sym typeface="Calibri"/>
            </a:endParaRPr>
          </a:p>
          <a:p>
            <a:pPr indent="-287019" lvl="0" marL="299085" marR="0" rtl="0" algn="l">
              <a:lnSpc>
                <a:spcPct val="100000"/>
              </a:lnSpc>
              <a:spcBef>
                <a:spcPts val="580"/>
              </a:spcBef>
              <a:spcAft>
                <a:spcPts val="0"/>
              </a:spcAft>
              <a:buClr>
                <a:srgbClr val="1C1C1C"/>
              </a:buClr>
              <a:buSzPts val="1600"/>
              <a:buFont typeface="Arial"/>
              <a:buChar char="•"/>
            </a:pPr>
            <a:r>
              <a:rPr lang="en-US" sz="1600">
                <a:solidFill>
                  <a:srgbClr val="1C1C1C"/>
                </a:solidFill>
                <a:latin typeface="Calibri"/>
                <a:ea typeface="Calibri"/>
                <a:cs typeface="Calibri"/>
                <a:sym typeface="Calibri"/>
              </a:rPr>
              <a:t>Remote working</a:t>
            </a:r>
            <a:endParaRPr sz="1600">
              <a:latin typeface="Calibri"/>
              <a:ea typeface="Calibri"/>
              <a:cs typeface="Calibri"/>
              <a:sym typeface="Calibri"/>
            </a:endParaRPr>
          </a:p>
        </p:txBody>
      </p:sp>
      <p:pic>
        <p:nvPicPr>
          <p:cNvPr id="270" name="Google Shape;270;p17"/>
          <p:cNvPicPr preferRelativeResize="0"/>
          <p:nvPr/>
        </p:nvPicPr>
        <p:blipFill rotWithShape="1">
          <a:blip r:embed="rId9">
            <a:alphaModFix/>
          </a:blip>
          <a:srcRect b="0" l="0" r="0" t="0"/>
          <a:stretch/>
        </p:blipFill>
        <p:spPr>
          <a:xfrm>
            <a:off x="4960620" y="1741932"/>
            <a:ext cx="539495" cy="541019"/>
          </a:xfrm>
          <a:prstGeom prst="rect">
            <a:avLst/>
          </a:prstGeom>
          <a:noFill/>
          <a:ln>
            <a:noFill/>
          </a:ln>
        </p:spPr>
      </p:pic>
      <p:grpSp>
        <p:nvGrpSpPr>
          <p:cNvPr id="271" name="Google Shape;271;p17"/>
          <p:cNvGrpSpPr/>
          <p:nvPr/>
        </p:nvGrpSpPr>
        <p:grpSpPr>
          <a:xfrm>
            <a:off x="8505443" y="1533144"/>
            <a:ext cx="2720339" cy="2249424"/>
            <a:chOff x="8505443" y="1533144"/>
            <a:chExt cx="2720339" cy="2249424"/>
          </a:xfrm>
        </p:grpSpPr>
        <p:pic>
          <p:nvPicPr>
            <p:cNvPr id="272" name="Google Shape;272;p17"/>
            <p:cNvPicPr preferRelativeResize="0"/>
            <p:nvPr/>
          </p:nvPicPr>
          <p:blipFill rotWithShape="1">
            <a:blip r:embed="rId10">
              <a:alphaModFix/>
            </a:blip>
            <a:srcRect b="0" l="0" r="0" t="0"/>
            <a:stretch/>
          </p:blipFill>
          <p:spPr>
            <a:xfrm>
              <a:off x="8505443" y="1533144"/>
              <a:ext cx="2720339" cy="2249424"/>
            </a:xfrm>
            <a:prstGeom prst="rect">
              <a:avLst/>
            </a:prstGeom>
            <a:noFill/>
            <a:ln>
              <a:noFill/>
            </a:ln>
          </p:spPr>
        </p:pic>
        <p:pic>
          <p:nvPicPr>
            <p:cNvPr id="273" name="Google Shape;273;p17"/>
            <p:cNvPicPr preferRelativeResize="0"/>
            <p:nvPr/>
          </p:nvPicPr>
          <p:blipFill rotWithShape="1">
            <a:blip r:embed="rId11">
              <a:alphaModFix/>
            </a:blip>
            <a:srcRect b="0" l="0" r="0" t="0"/>
            <a:stretch/>
          </p:blipFill>
          <p:spPr>
            <a:xfrm>
              <a:off x="8625840" y="1744980"/>
              <a:ext cx="541019" cy="541019"/>
            </a:xfrm>
            <a:prstGeom prst="rect">
              <a:avLst/>
            </a:prstGeom>
            <a:noFill/>
            <a:ln>
              <a:noFill/>
            </a:ln>
          </p:spPr>
        </p:pic>
      </p:grpSp>
      <p:sp>
        <p:nvSpPr>
          <p:cNvPr id="274" name="Google Shape;274;p17"/>
          <p:cNvSpPr txBox="1"/>
          <p:nvPr/>
        </p:nvSpPr>
        <p:spPr>
          <a:xfrm>
            <a:off x="9344914" y="1867611"/>
            <a:ext cx="1099185"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600">
                <a:solidFill>
                  <a:srgbClr val="1C1C1C"/>
                </a:solidFill>
                <a:latin typeface="Calibri"/>
                <a:ea typeface="Calibri"/>
                <a:cs typeface="Calibri"/>
                <a:sym typeface="Calibri"/>
              </a:rPr>
              <a:t>Social Media</a:t>
            </a:r>
            <a:endParaRPr sz="1600">
              <a:latin typeface="Calibri"/>
              <a:ea typeface="Calibri"/>
              <a:cs typeface="Calibri"/>
              <a:sym typeface="Calibri"/>
            </a:endParaRPr>
          </a:p>
        </p:txBody>
      </p:sp>
      <p:sp>
        <p:nvSpPr>
          <p:cNvPr id="275" name="Google Shape;275;p17"/>
          <p:cNvSpPr txBox="1"/>
          <p:nvPr/>
        </p:nvSpPr>
        <p:spPr>
          <a:xfrm>
            <a:off x="8789923" y="2430711"/>
            <a:ext cx="2025650" cy="977265"/>
          </a:xfrm>
          <a:prstGeom prst="rect">
            <a:avLst/>
          </a:prstGeom>
          <a:noFill/>
          <a:ln>
            <a:noFill/>
          </a:ln>
        </p:spPr>
        <p:txBody>
          <a:bodyPr anchorCtr="0" anchor="t" bIns="0" lIns="0" spcFirstLastPara="1" rIns="0" wrap="square" tIns="85725">
            <a:spAutoFit/>
          </a:bodyPr>
          <a:lstStyle/>
          <a:p>
            <a:pPr indent="-287019" lvl="0" marL="299085" marR="0" rtl="0" algn="l">
              <a:lnSpc>
                <a:spcPct val="100000"/>
              </a:lnSpc>
              <a:spcBef>
                <a:spcPts val="0"/>
              </a:spcBef>
              <a:spcAft>
                <a:spcPts val="0"/>
              </a:spcAft>
              <a:buClr>
                <a:srgbClr val="1C1C1C"/>
              </a:buClr>
              <a:buSzPts val="1600"/>
              <a:buFont typeface="Arial"/>
              <a:buChar char="•"/>
            </a:pPr>
            <a:r>
              <a:rPr lang="en-US" sz="1600">
                <a:solidFill>
                  <a:srgbClr val="1C1C1C"/>
                </a:solidFill>
                <a:latin typeface="Calibri"/>
                <a:ea typeface="Calibri"/>
                <a:cs typeface="Calibri"/>
                <a:sym typeface="Calibri"/>
              </a:rPr>
              <a:t>Influencer marketing</a:t>
            </a:r>
            <a:endParaRPr sz="1600">
              <a:latin typeface="Calibri"/>
              <a:ea typeface="Calibri"/>
              <a:cs typeface="Calibri"/>
              <a:sym typeface="Calibri"/>
            </a:endParaRPr>
          </a:p>
          <a:p>
            <a:pPr indent="-287019" lvl="0" marL="299085" marR="0" rtl="0" algn="l">
              <a:lnSpc>
                <a:spcPct val="100000"/>
              </a:lnSpc>
              <a:spcBef>
                <a:spcPts val="580"/>
              </a:spcBef>
              <a:spcAft>
                <a:spcPts val="0"/>
              </a:spcAft>
              <a:buClr>
                <a:srgbClr val="1C1C1C"/>
              </a:buClr>
              <a:buSzPts val="1600"/>
              <a:buFont typeface="Arial"/>
              <a:buChar char="•"/>
            </a:pPr>
            <a:r>
              <a:rPr lang="en-US" sz="1600">
                <a:solidFill>
                  <a:srgbClr val="1C1C1C"/>
                </a:solidFill>
                <a:latin typeface="Calibri"/>
                <a:ea typeface="Calibri"/>
                <a:cs typeface="Calibri"/>
                <a:sym typeface="Calibri"/>
              </a:rPr>
              <a:t>Social Handles</a:t>
            </a:r>
            <a:endParaRPr sz="1600">
              <a:latin typeface="Calibri"/>
              <a:ea typeface="Calibri"/>
              <a:cs typeface="Calibri"/>
              <a:sym typeface="Calibri"/>
            </a:endParaRPr>
          </a:p>
          <a:p>
            <a:pPr indent="-287019" lvl="0" marL="299085" marR="0" rtl="0" algn="l">
              <a:lnSpc>
                <a:spcPct val="100000"/>
              </a:lnSpc>
              <a:spcBef>
                <a:spcPts val="575"/>
              </a:spcBef>
              <a:spcAft>
                <a:spcPts val="0"/>
              </a:spcAft>
              <a:buClr>
                <a:srgbClr val="1C1C1C"/>
              </a:buClr>
              <a:buSzPts val="1600"/>
              <a:buFont typeface="Arial"/>
              <a:buChar char="•"/>
            </a:pPr>
            <a:r>
              <a:rPr lang="en-US" sz="1600">
                <a:solidFill>
                  <a:srgbClr val="1C1C1C"/>
                </a:solidFill>
                <a:latin typeface="Calibri"/>
                <a:ea typeface="Calibri"/>
                <a:cs typeface="Calibri"/>
                <a:sym typeface="Calibri"/>
              </a:rPr>
              <a:t>Retarget/Remarket</a:t>
            </a:r>
            <a:endParaRPr sz="1600">
              <a:latin typeface="Calibri"/>
              <a:ea typeface="Calibri"/>
              <a:cs typeface="Calibri"/>
              <a:sym typeface="Calibri"/>
            </a:endParaRPr>
          </a:p>
        </p:txBody>
      </p:sp>
      <p:grpSp>
        <p:nvGrpSpPr>
          <p:cNvPr id="276" name="Google Shape;276;p17"/>
          <p:cNvGrpSpPr/>
          <p:nvPr/>
        </p:nvGrpSpPr>
        <p:grpSpPr>
          <a:xfrm>
            <a:off x="4767071" y="3915155"/>
            <a:ext cx="2721864" cy="2249424"/>
            <a:chOff x="4767071" y="3915155"/>
            <a:chExt cx="2721864" cy="2249424"/>
          </a:xfrm>
        </p:grpSpPr>
        <p:pic>
          <p:nvPicPr>
            <p:cNvPr id="277" name="Google Shape;277;p17"/>
            <p:cNvPicPr preferRelativeResize="0"/>
            <p:nvPr/>
          </p:nvPicPr>
          <p:blipFill rotWithShape="1">
            <a:blip r:embed="rId12">
              <a:alphaModFix/>
            </a:blip>
            <a:srcRect b="0" l="0" r="0" t="0"/>
            <a:stretch/>
          </p:blipFill>
          <p:spPr>
            <a:xfrm>
              <a:off x="4767071" y="3915155"/>
              <a:ext cx="2721864" cy="2249424"/>
            </a:xfrm>
            <a:prstGeom prst="rect">
              <a:avLst/>
            </a:prstGeom>
            <a:noFill/>
            <a:ln>
              <a:noFill/>
            </a:ln>
          </p:spPr>
        </p:pic>
        <p:pic>
          <p:nvPicPr>
            <p:cNvPr id="278" name="Google Shape;278;p17"/>
            <p:cNvPicPr preferRelativeResize="0"/>
            <p:nvPr/>
          </p:nvPicPr>
          <p:blipFill rotWithShape="1">
            <a:blip r:embed="rId13">
              <a:alphaModFix/>
            </a:blip>
            <a:srcRect b="0" l="0" r="0" t="0"/>
            <a:stretch/>
          </p:blipFill>
          <p:spPr>
            <a:xfrm>
              <a:off x="4895088" y="4122420"/>
              <a:ext cx="539495" cy="539495"/>
            </a:xfrm>
            <a:prstGeom prst="rect">
              <a:avLst/>
            </a:prstGeom>
            <a:noFill/>
            <a:ln>
              <a:noFill/>
            </a:ln>
          </p:spPr>
        </p:pic>
      </p:grpSp>
      <p:pic>
        <p:nvPicPr>
          <p:cNvPr id="279" name="Google Shape;279;p17"/>
          <p:cNvPicPr preferRelativeResize="0"/>
          <p:nvPr/>
        </p:nvPicPr>
        <p:blipFill rotWithShape="1">
          <a:blip r:embed="rId14">
            <a:alphaModFix/>
          </a:blip>
          <a:srcRect b="0" l="0" r="0" t="0"/>
          <a:stretch/>
        </p:blipFill>
        <p:spPr>
          <a:xfrm>
            <a:off x="1072896" y="3857256"/>
            <a:ext cx="2721863" cy="2247887"/>
          </a:xfrm>
          <a:prstGeom prst="rect">
            <a:avLst/>
          </a:prstGeom>
          <a:noFill/>
          <a:ln>
            <a:noFill/>
          </a:ln>
        </p:spPr>
      </p:pic>
      <p:sp>
        <p:nvSpPr>
          <p:cNvPr id="280" name="Google Shape;280;p17"/>
          <p:cNvSpPr txBox="1"/>
          <p:nvPr/>
        </p:nvSpPr>
        <p:spPr>
          <a:xfrm>
            <a:off x="1358011" y="4761364"/>
            <a:ext cx="1702435" cy="659765"/>
          </a:xfrm>
          <a:prstGeom prst="rect">
            <a:avLst/>
          </a:prstGeom>
          <a:noFill/>
          <a:ln>
            <a:noFill/>
          </a:ln>
        </p:spPr>
        <p:txBody>
          <a:bodyPr anchorCtr="0" anchor="t" bIns="0" lIns="0" spcFirstLastPara="1" rIns="0" wrap="square" tIns="85725">
            <a:spAutoFit/>
          </a:bodyPr>
          <a:lstStyle/>
          <a:p>
            <a:pPr indent="-287019" lvl="0" marL="299085" marR="0" rtl="0" algn="l">
              <a:lnSpc>
                <a:spcPct val="100000"/>
              </a:lnSpc>
              <a:spcBef>
                <a:spcPts val="0"/>
              </a:spcBef>
              <a:spcAft>
                <a:spcPts val="0"/>
              </a:spcAft>
              <a:buClr>
                <a:srgbClr val="1C1C1C"/>
              </a:buClr>
              <a:buSzPts val="1600"/>
              <a:buFont typeface="Arial"/>
              <a:buChar char="•"/>
            </a:pPr>
            <a:r>
              <a:rPr lang="en-US" sz="1600">
                <a:solidFill>
                  <a:srgbClr val="1C1C1C"/>
                </a:solidFill>
                <a:latin typeface="Calibri"/>
                <a:ea typeface="Calibri"/>
                <a:cs typeface="Calibri"/>
                <a:sym typeface="Calibri"/>
              </a:rPr>
              <a:t>Blogs on website</a:t>
            </a:r>
            <a:endParaRPr sz="1600">
              <a:latin typeface="Calibri"/>
              <a:ea typeface="Calibri"/>
              <a:cs typeface="Calibri"/>
              <a:sym typeface="Calibri"/>
            </a:endParaRPr>
          </a:p>
          <a:p>
            <a:pPr indent="-287019" lvl="0" marL="299085" marR="0" rtl="0" algn="l">
              <a:lnSpc>
                <a:spcPct val="100000"/>
              </a:lnSpc>
              <a:spcBef>
                <a:spcPts val="575"/>
              </a:spcBef>
              <a:spcAft>
                <a:spcPts val="0"/>
              </a:spcAft>
              <a:buClr>
                <a:srgbClr val="1C1C1C"/>
              </a:buClr>
              <a:buSzPts val="1600"/>
              <a:buFont typeface="Arial"/>
              <a:buChar char="•"/>
            </a:pPr>
            <a:r>
              <a:rPr lang="en-US" sz="1600">
                <a:solidFill>
                  <a:srgbClr val="1C1C1C"/>
                </a:solidFill>
                <a:latin typeface="Calibri"/>
                <a:ea typeface="Calibri"/>
                <a:cs typeface="Calibri"/>
                <a:sym typeface="Calibri"/>
              </a:rPr>
              <a:t>Affiliate content</a:t>
            </a:r>
            <a:endParaRPr sz="1600">
              <a:latin typeface="Calibri"/>
              <a:ea typeface="Calibri"/>
              <a:cs typeface="Calibri"/>
              <a:sym typeface="Calibri"/>
            </a:endParaRPr>
          </a:p>
        </p:txBody>
      </p:sp>
      <p:sp>
        <p:nvSpPr>
          <p:cNvPr id="281" name="Google Shape;281;p17"/>
          <p:cNvSpPr txBox="1"/>
          <p:nvPr/>
        </p:nvSpPr>
        <p:spPr>
          <a:xfrm>
            <a:off x="1873862" y="4192610"/>
            <a:ext cx="1324610"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600">
                <a:solidFill>
                  <a:srgbClr val="1C1C1C"/>
                </a:solidFill>
                <a:latin typeface="Calibri"/>
                <a:ea typeface="Calibri"/>
                <a:cs typeface="Calibri"/>
                <a:sym typeface="Calibri"/>
              </a:rPr>
              <a:t>Blogs / Content</a:t>
            </a:r>
            <a:endParaRPr sz="1600">
              <a:latin typeface="Calibri"/>
              <a:ea typeface="Calibri"/>
              <a:cs typeface="Calibri"/>
              <a:sym typeface="Calibri"/>
            </a:endParaRPr>
          </a:p>
        </p:txBody>
      </p:sp>
      <p:pic>
        <p:nvPicPr>
          <p:cNvPr id="282" name="Google Shape;282;p17"/>
          <p:cNvPicPr preferRelativeResize="0"/>
          <p:nvPr/>
        </p:nvPicPr>
        <p:blipFill rotWithShape="1">
          <a:blip r:embed="rId15">
            <a:alphaModFix/>
          </a:blip>
          <a:srcRect b="0" l="0" r="0" t="0"/>
          <a:stretch/>
        </p:blipFill>
        <p:spPr>
          <a:xfrm>
            <a:off x="1234439" y="4062984"/>
            <a:ext cx="539495" cy="541019"/>
          </a:xfrm>
          <a:prstGeom prst="rect">
            <a:avLst/>
          </a:prstGeom>
          <a:noFill/>
          <a:ln>
            <a:noFill/>
          </a:ln>
        </p:spPr>
      </p:pic>
      <p:sp>
        <p:nvSpPr>
          <p:cNvPr id="283" name="Google Shape;283;p17"/>
          <p:cNvSpPr txBox="1"/>
          <p:nvPr/>
        </p:nvSpPr>
        <p:spPr>
          <a:xfrm>
            <a:off x="5513959" y="4251197"/>
            <a:ext cx="1673860"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600">
                <a:solidFill>
                  <a:srgbClr val="1C1C1C"/>
                </a:solidFill>
                <a:latin typeface="Calibri"/>
                <a:ea typeface="Calibri"/>
                <a:cs typeface="Calibri"/>
                <a:sym typeface="Calibri"/>
              </a:rPr>
              <a:t>Online Engagement</a:t>
            </a:r>
            <a:endParaRPr sz="1600">
              <a:latin typeface="Calibri"/>
              <a:ea typeface="Calibri"/>
              <a:cs typeface="Calibri"/>
              <a:sym typeface="Calibri"/>
            </a:endParaRPr>
          </a:p>
        </p:txBody>
      </p:sp>
      <p:sp>
        <p:nvSpPr>
          <p:cNvPr id="284" name="Google Shape;284;p17"/>
          <p:cNvSpPr txBox="1"/>
          <p:nvPr/>
        </p:nvSpPr>
        <p:spPr>
          <a:xfrm>
            <a:off x="5052429" y="4819140"/>
            <a:ext cx="2094864" cy="660400"/>
          </a:xfrm>
          <a:prstGeom prst="rect">
            <a:avLst/>
          </a:prstGeom>
          <a:noFill/>
          <a:ln>
            <a:noFill/>
          </a:ln>
        </p:spPr>
        <p:txBody>
          <a:bodyPr anchorCtr="0" anchor="t" bIns="0" lIns="0" spcFirstLastPara="1" rIns="0" wrap="square" tIns="86350">
            <a:spAutoFit/>
          </a:bodyPr>
          <a:lstStyle/>
          <a:p>
            <a:pPr indent="-287019" lvl="0" marL="299085" marR="0" rtl="0" algn="l">
              <a:lnSpc>
                <a:spcPct val="100000"/>
              </a:lnSpc>
              <a:spcBef>
                <a:spcPts val="0"/>
              </a:spcBef>
              <a:spcAft>
                <a:spcPts val="0"/>
              </a:spcAft>
              <a:buClr>
                <a:srgbClr val="1C1C1C"/>
              </a:buClr>
              <a:buSzPts val="1600"/>
              <a:buFont typeface="Arial"/>
              <a:buChar char="•"/>
            </a:pPr>
            <a:r>
              <a:rPr lang="en-US" sz="1600">
                <a:solidFill>
                  <a:srgbClr val="1C1C1C"/>
                </a:solidFill>
                <a:latin typeface="Calibri"/>
                <a:ea typeface="Calibri"/>
                <a:cs typeface="Calibri"/>
                <a:sym typeface="Calibri"/>
              </a:rPr>
              <a:t>Online Webinars</a:t>
            </a:r>
            <a:endParaRPr sz="1600">
              <a:latin typeface="Calibri"/>
              <a:ea typeface="Calibri"/>
              <a:cs typeface="Calibri"/>
              <a:sym typeface="Calibri"/>
            </a:endParaRPr>
          </a:p>
          <a:p>
            <a:pPr indent="-287019" lvl="0" marL="299085" marR="0" rtl="0" algn="l">
              <a:lnSpc>
                <a:spcPct val="100000"/>
              </a:lnSpc>
              <a:spcBef>
                <a:spcPts val="580"/>
              </a:spcBef>
              <a:spcAft>
                <a:spcPts val="0"/>
              </a:spcAft>
              <a:buClr>
                <a:srgbClr val="1C1C1C"/>
              </a:buClr>
              <a:buSzPts val="1600"/>
              <a:buFont typeface="Arial"/>
              <a:buChar char="•"/>
            </a:pPr>
            <a:r>
              <a:rPr lang="en-US" sz="1600">
                <a:solidFill>
                  <a:srgbClr val="1C1C1C"/>
                </a:solidFill>
                <a:latin typeface="Calibri"/>
                <a:ea typeface="Calibri"/>
                <a:cs typeface="Calibri"/>
                <a:sym typeface="Calibri"/>
              </a:rPr>
              <a:t>Campus ambassadors</a:t>
            </a:r>
            <a:endParaRPr sz="1600">
              <a:latin typeface="Calibri"/>
              <a:ea typeface="Calibri"/>
              <a:cs typeface="Calibri"/>
              <a:sym typeface="Calibri"/>
            </a:endParaRPr>
          </a:p>
        </p:txBody>
      </p:sp>
      <p:sp>
        <p:nvSpPr>
          <p:cNvPr id="285" name="Google Shape;285;p17"/>
          <p:cNvSpPr txBox="1"/>
          <p:nvPr/>
        </p:nvSpPr>
        <p:spPr>
          <a:xfrm>
            <a:off x="9245345" y="4251197"/>
            <a:ext cx="1666875"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600">
                <a:solidFill>
                  <a:srgbClr val="1C1C1C"/>
                </a:solidFill>
                <a:latin typeface="Calibri"/>
                <a:ea typeface="Calibri"/>
                <a:cs typeface="Calibri"/>
                <a:sym typeface="Calibri"/>
              </a:rPr>
              <a:t>Campus acquisition</a:t>
            </a:r>
            <a:endParaRPr sz="1600">
              <a:latin typeface="Calibri"/>
              <a:ea typeface="Calibri"/>
              <a:cs typeface="Calibri"/>
              <a:sym typeface="Calibri"/>
            </a:endParaRPr>
          </a:p>
        </p:txBody>
      </p:sp>
      <p:sp>
        <p:nvSpPr>
          <p:cNvPr id="286" name="Google Shape;286;p17"/>
          <p:cNvSpPr txBox="1"/>
          <p:nvPr/>
        </p:nvSpPr>
        <p:spPr>
          <a:xfrm>
            <a:off x="8777735" y="4819140"/>
            <a:ext cx="2056764" cy="660400"/>
          </a:xfrm>
          <a:prstGeom prst="rect">
            <a:avLst/>
          </a:prstGeom>
          <a:noFill/>
          <a:ln>
            <a:noFill/>
          </a:ln>
        </p:spPr>
        <p:txBody>
          <a:bodyPr anchorCtr="0" anchor="t" bIns="0" lIns="0" spcFirstLastPara="1" rIns="0" wrap="square" tIns="86350">
            <a:spAutoFit/>
          </a:bodyPr>
          <a:lstStyle/>
          <a:p>
            <a:pPr indent="-287019" lvl="0" marL="299085" marR="0" rtl="0" algn="l">
              <a:lnSpc>
                <a:spcPct val="100000"/>
              </a:lnSpc>
              <a:spcBef>
                <a:spcPts val="0"/>
              </a:spcBef>
              <a:spcAft>
                <a:spcPts val="0"/>
              </a:spcAft>
              <a:buClr>
                <a:srgbClr val="1C1C1C"/>
              </a:buClr>
              <a:buSzPts val="1600"/>
              <a:buFont typeface="Arial"/>
              <a:buChar char="•"/>
            </a:pPr>
            <a:r>
              <a:rPr lang="en-US" sz="1600">
                <a:solidFill>
                  <a:srgbClr val="1C1C1C"/>
                </a:solidFill>
                <a:latin typeface="Calibri"/>
                <a:ea typeface="Calibri"/>
                <a:cs typeface="Calibri"/>
                <a:sym typeface="Calibri"/>
              </a:rPr>
              <a:t>Target College Events</a:t>
            </a:r>
            <a:endParaRPr sz="1600">
              <a:latin typeface="Calibri"/>
              <a:ea typeface="Calibri"/>
              <a:cs typeface="Calibri"/>
              <a:sym typeface="Calibri"/>
            </a:endParaRPr>
          </a:p>
          <a:p>
            <a:pPr indent="-287019" lvl="0" marL="299085" marR="0" rtl="0" algn="l">
              <a:lnSpc>
                <a:spcPct val="100000"/>
              </a:lnSpc>
              <a:spcBef>
                <a:spcPts val="580"/>
              </a:spcBef>
              <a:spcAft>
                <a:spcPts val="0"/>
              </a:spcAft>
              <a:buClr>
                <a:srgbClr val="1C1C1C"/>
              </a:buClr>
              <a:buSzPts val="1600"/>
              <a:buFont typeface="Arial"/>
              <a:buChar char="•"/>
            </a:pPr>
            <a:r>
              <a:rPr lang="en-US" sz="1600">
                <a:solidFill>
                  <a:srgbClr val="1C1C1C"/>
                </a:solidFill>
                <a:latin typeface="Calibri"/>
                <a:ea typeface="Calibri"/>
                <a:cs typeface="Calibri"/>
                <a:sym typeface="Calibri"/>
              </a:rPr>
              <a:t>College cafes</a:t>
            </a:r>
            <a:endParaRPr sz="160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0" name="Shape 290"/>
        <p:cNvGrpSpPr/>
        <p:nvPr/>
      </p:nvGrpSpPr>
      <p:grpSpPr>
        <a:xfrm>
          <a:off x="0" y="0"/>
          <a:ext cx="0" cy="0"/>
          <a:chOff x="0" y="0"/>
          <a:chExt cx="0" cy="0"/>
        </a:xfrm>
      </p:grpSpPr>
      <p:sp>
        <p:nvSpPr>
          <p:cNvPr id="291" name="Google Shape;291;p18"/>
          <p:cNvSpPr txBox="1"/>
          <p:nvPr/>
        </p:nvSpPr>
        <p:spPr>
          <a:xfrm>
            <a:off x="1215034" y="735584"/>
            <a:ext cx="2847975" cy="45212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2800">
                <a:solidFill>
                  <a:srgbClr val="1C1C1C"/>
                </a:solidFill>
                <a:latin typeface="Calibri"/>
                <a:ea typeface="Calibri"/>
                <a:cs typeface="Calibri"/>
                <a:sym typeface="Calibri"/>
              </a:rPr>
              <a:t>REVENUE STREAMS</a:t>
            </a:r>
            <a:endParaRPr sz="2800">
              <a:latin typeface="Calibri"/>
              <a:ea typeface="Calibri"/>
              <a:cs typeface="Calibri"/>
              <a:sym typeface="Calibri"/>
            </a:endParaRPr>
          </a:p>
        </p:txBody>
      </p:sp>
      <p:sp>
        <p:nvSpPr>
          <p:cNvPr id="292" name="Google Shape;292;p18"/>
          <p:cNvSpPr/>
          <p:nvPr/>
        </p:nvSpPr>
        <p:spPr>
          <a:xfrm>
            <a:off x="1241297" y="1248917"/>
            <a:ext cx="569595" cy="0"/>
          </a:xfrm>
          <a:custGeom>
            <a:rect b="b" l="l" r="r" t="t"/>
            <a:pathLst>
              <a:path extrusionOk="0" h="120000" w="569594">
                <a:moveTo>
                  <a:pt x="0" y="0"/>
                </a:moveTo>
                <a:lnTo>
                  <a:pt x="569595" y="0"/>
                </a:lnTo>
              </a:path>
            </a:pathLst>
          </a:custGeom>
          <a:noFill/>
          <a:ln cap="flat" cmpd="sng" w="50275">
            <a:solidFill>
              <a:srgbClr val="2E82F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nvGrpSpPr>
          <p:cNvPr id="293" name="Google Shape;293;p18"/>
          <p:cNvGrpSpPr/>
          <p:nvPr/>
        </p:nvGrpSpPr>
        <p:grpSpPr>
          <a:xfrm>
            <a:off x="589787" y="2078735"/>
            <a:ext cx="11602211" cy="3142488"/>
            <a:chOff x="589787" y="2078735"/>
            <a:chExt cx="11602211" cy="3142488"/>
          </a:xfrm>
        </p:grpSpPr>
        <p:pic>
          <p:nvPicPr>
            <p:cNvPr id="294" name="Google Shape;294;p18"/>
            <p:cNvPicPr preferRelativeResize="0"/>
            <p:nvPr/>
          </p:nvPicPr>
          <p:blipFill rotWithShape="1">
            <a:blip r:embed="rId3">
              <a:alphaModFix/>
            </a:blip>
            <a:srcRect b="0" l="0" r="0" t="0"/>
            <a:stretch/>
          </p:blipFill>
          <p:spPr>
            <a:xfrm>
              <a:off x="3325367" y="3592067"/>
              <a:ext cx="5942076" cy="208788"/>
            </a:xfrm>
            <a:prstGeom prst="rect">
              <a:avLst/>
            </a:prstGeom>
            <a:noFill/>
            <a:ln>
              <a:noFill/>
            </a:ln>
          </p:spPr>
        </p:pic>
        <p:pic>
          <p:nvPicPr>
            <p:cNvPr id="295" name="Google Shape;295;p18"/>
            <p:cNvPicPr preferRelativeResize="0"/>
            <p:nvPr/>
          </p:nvPicPr>
          <p:blipFill rotWithShape="1">
            <a:blip r:embed="rId4">
              <a:alphaModFix/>
            </a:blip>
            <a:srcRect b="0" l="0" r="0" t="0"/>
            <a:stretch/>
          </p:blipFill>
          <p:spPr>
            <a:xfrm>
              <a:off x="589787" y="2078735"/>
              <a:ext cx="3140964" cy="3142487"/>
            </a:xfrm>
            <a:prstGeom prst="rect">
              <a:avLst/>
            </a:prstGeom>
            <a:noFill/>
            <a:ln>
              <a:noFill/>
            </a:ln>
          </p:spPr>
        </p:pic>
        <p:sp>
          <p:nvSpPr>
            <p:cNvPr id="296" name="Google Shape;296;p18"/>
            <p:cNvSpPr/>
            <p:nvPr/>
          </p:nvSpPr>
          <p:spPr>
            <a:xfrm>
              <a:off x="995172" y="2484120"/>
              <a:ext cx="2330450" cy="2331720"/>
            </a:xfrm>
            <a:custGeom>
              <a:rect b="b" l="l" r="r" t="t"/>
              <a:pathLst>
                <a:path extrusionOk="0" h="2331720" w="2330450">
                  <a:moveTo>
                    <a:pt x="1165098" y="0"/>
                  </a:moveTo>
                  <a:lnTo>
                    <a:pt x="1117069" y="972"/>
                  </a:lnTo>
                  <a:lnTo>
                    <a:pt x="1069536" y="3864"/>
                  </a:lnTo>
                  <a:lnTo>
                    <a:pt x="1022534" y="8639"/>
                  </a:lnTo>
                  <a:lnTo>
                    <a:pt x="976102" y="15259"/>
                  </a:lnTo>
                  <a:lnTo>
                    <a:pt x="930277" y="23685"/>
                  </a:lnTo>
                  <a:lnTo>
                    <a:pt x="885097" y="33882"/>
                  </a:lnTo>
                  <a:lnTo>
                    <a:pt x="840599" y="45811"/>
                  </a:lnTo>
                  <a:lnTo>
                    <a:pt x="796820" y="59435"/>
                  </a:lnTo>
                  <a:lnTo>
                    <a:pt x="753798" y="74717"/>
                  </a:lnTo>
                  <a:lnTo>
                    <a:pt x="711571" y="91618"/>
                  </a:lnTo>
                  <a:lnTo>
                    <a:pt x="670175" y="110102"/>
                  </a:lnTo>
                  <a:lnTo>
                    <a:pt x="629649" y="130130"/>
                  </a:lnTo>
                  <a:lnTo>
                    <a:pt x="590030" y="151666"/>
                  </a:lnTo>
                  <a:lnTo>
                    <a:pt x="551354" y="174671"/>
                  </a:lnTo>
                  <a:lnTo>
                    <a:pt x="513661" y="199109"/>
                  </a:lnTo>
                  <a:lnTo>
                    <a:pt x="476987" y="224942"/>
                  </a:lnTo>
                  <a:lnTo>
                    <a:pt x="441370" y="252132"/>
                  </a:lnTo>
                  <a:lnTo>
                    <a:pt x="406847" y="280642"/>
                  </a:lnTo>
                  <a:lnTo>
                    <a:pt x="373455" y="310434"/>
                  </a:lnTo>
                  <a:lnTo>
                    <a:pt x="341233" y="341471"/>
                  </a:lnTo>
                  <a:lnTo>
                    <a:pt x="310217" y="373715"/>
                  </a:lnTo>
                  <a:lnTo>
                    <a:pt x="280445" y="407129"/>
                  </a:lnTo>
                  <a:lnTo>
                    <a:pt x="251955" y="441675"/>
                  </a:lnTo>
                  <a:lnTo>
                    <a:pt x="224783" y="477316"/>
                  </a:lnTo>
                  <a:lnTo>
                    <a:pt x="198969" y="514015"/>
                  </a:lnTo>
                  <a:lnTo>
                    <a:pt x="174548" y="551733"/>
                  </a:lnTo>
                  <a:lnTo>
                    <a:pt x="151558" y="590433"/>
                  </a:lnTo>
                  <a:lnTo>
                    <a:pt x="130037" y="630078"/>
                  </a:lnTo>
                  <a:lnTo>
                    <a:pt x="110023" y="670631"/>
                  </a:lnTo>
                  <a:lnTo>
                    <a:pt x="91553" y="712053"/>
                  </a:lnTo>
                  <a:lnTo>
                    <a:pt x="74663" y="754307"/>
                  </a:lnTo>
                  <a:lnTo>
                    <a:pt x="59393" y="797356"/>
                  </a:lnTo>
                  <a:lnTo>
                    <a:pt x="45779" y="841163"/>
                  </a:lnTo>
                  <a:lnTo>
                    <a:pt x="33858" y="885689"/>
                  </a:lnTo>
                  <a:lnTo>
                    <a:pt x="23668" y="930897"/>
                  </a:lnTo>
                  <a:lnTo>
                    <a:pt x="15248" y="976750"/>
                  </a:lnTo>
                  <a:lnTo>
                    <a:pt x="8633" y="1023210"/>
                  </a:lnTo>
                  <a:lnTo>
                    <a:pt x="3861" y="1070240"/>
                  </a:lnTo>
                  <a:lnTo>
                    <a:pt x="971" y="1117803"/>
                  </a:lnTo>
                  <a:lnTo>
                    <a:pt x="0" y="1165859"/>
                  </a:lnTo>
                  <a:lnTo>
                    <a:pt x="971" y="1213916"/>
                  </a:lnTo>
                  <a:lnTo>
                    <a:pt x="3861" y="1261479"/>
                  </a:lnTo>
                  <a:lnTo>
                    <a:pt x="8633" y="1308509"/>
                  </a:lnTo>
                  <a:lnTo>
                    <a:pt x="15248" y="1354969"/>
                  </a:lnTo>
                  <a:lnTo>
                    <a:pt x="23668" y="1400822"/>
                  </a:lnTo>
                  <a:lnTo>
                    <a:pt x="33858" y="1446030"/>
                  </a:lnTo>
                  <a:lnTo>
                    <a:pt x="45779" y="1490556"/>
                  </a:lnTo>
                  <a:lnTo>
                    <a:pt x="59393" y="1534363"/>
                  </a:lnTo>
                  <a:lnTo>
                    <a:pt x="74663" y="1577412"/>
                  </a:lnTo>
                  <a:lnTo>
                    <a:pt x="91553" y="1619666"/>
                  </a:lnTo>
                  <a:lnTo>
                    <a:pt x="110023" y="1661088"/>
                  </a:lnTo>
                  <a:lnTo>
                    <a:pt x="130037" y="1701641"/>
                  </a:lnTo>
                  <a:lnTo>
                    <a:pt x="151558" y="1741286"/>
                  </a:lnTo>
                  <a:lnTo>
                    <a:pt x="174548" y="1779986"/>
                  </a:lnTo>
                  <a:lnTo>
                    <a:pt x="198969" y="1817704"/>
                  </a:lnTo>
                  <a:lnTo>
                    <a:pt x="224783" y="1854403"/>
                  </a:lnTo>
                  <a:lnTo>
                    <a:pt x="251955" y="1890044"/>
                  </a:lnTo>
                  <a:lnTo>
                    <a:pt x="280445" y="1924590"/>
                  </a:lnTo>
                  <a:lnTo>
                    <a:pt x="310217" y="1958004"/>
                  </a:lnTo>
                  <a:lnTo>
                    <a:pt x="341233" y="1990248"/>
                  </a:lnTo>
                  <a:lnTo>
                    <a:pt x="373455" y="2021285"/>
                  </a:lnTo>
                  <a:lnTo>
                    <a:pt x="406847" y="2051077"/>
                  </a:lnTo>
                  <a:lnTo>
                    <a:pt x="441370" y="2079587"/>
                  </a:lnTo>
                  <a:lnTo>
                    <a:pt x="476987" y="2106777"/>
                  </a:lnTo>
                  <a:lnTo>
                    <a:pt x="513661" y="2132610"/>
                  </a:lnTo>
                  <a:lnTo>
                    <a:pt x="551354" y="2157048"/>
                  </a:lnTo>
                  <a:lnTo>
                    <a:pt x="590030" y="2180053"/>
                  </a:lnTo>
                  <a:lnTo>
                    <a:pt x="629649" y="2201589"/>
                  </a:lnTo>
                  <a:lnTo>
                    <a:pt x="670175" y="2221617"/>
                  </a:lnTo>
                  <a:lnTo>
                    <a:pt x="711571" y="2240101"/>
                  </a:lnTo>
                  <a:lnTo>
                    <a:pt x="753798" y="2257002"/>
                  </a:lnTo>
                  <a:lnTo>
                    <a:pt x="796820" y="2272283"/>
                  </a:lnTo>
                  <a:lnTo>
                    <a:pt x="840599" y="2285908"/>
                  </a:lnTo>
                  <a:lnTo>
                    <a:pt x="885097" y="2297837"/>
                  </a:lnTo>
                  <a:lnTo>
                    <a:pt x="930277" y="2308034"/>
                  </a:lnTo>
                  <a:lnTo>
                    <a:pt x="976102" y="2316460"/>
                  </a:lnTo>
                  <a:lnTo>
                    <a:pt x="1022534" y="2323080"/>
                  </a:lnTo>
                  <a:lnTo>
                    <a:pt x="1069536" y="2327855"/>
                  </a:lnTo>
                  <a:lnTo>
                    <a:pt x="1117069" y="2330747"/>
                  </a:lnTo>
                  <a:lnTo>
                    <a:pt x="1165098" y="2331719"/>
                  </a:lnTo>
                  <a:lnTo>
                    <a:pt x="1213126" y="2330747"/>
                  </a:lnTo>
                  <a:lnTo>
                    <a:pt x="1260659" y="2327855"/>
                  </a:lnTo>
                  <a:lnTo>
                    <a:pt x="1307661" y="2323080"/>
                  </a:lnTo>
                  <a:lnTo>
                    <a:pt x="1354093" y="2316460"/>
                  </a:lnTo>
                  <a:lnTo>
                    <a:pt x="1399918" y="2308034"/>
                  </a:lnTo>
                  <a:lnTo>
                    <a:pt x="1445098" y="2297837"/>
                  </a:lnTo>
                  <a:lnTo>
                    <a:pt x="1489596" y="2285908"/>
                  </a:lnTo>
                  <a:lnTo>
                    <a:pt x="1533375" y="2272284"/>
                  </a:lnTo>
                  <a:lnTo>
                    <a:pt x="1576397" y="2257002"/>
                  </a:lnTo>
                  <a:lnTo>
                    <a:pt x="1618624" y="2240101"/>
                  </a:lnTo>
                  <a:lnTo>
                    <a:pt x="1660020" y="2221617"/>
                  </a:lnTo>
                  <a:lnTo>
                    <a:pt x="1700546" y="2201589"/>
                  </a:lnTo>
                  <a:lnTo>
                    <a:pt x="1740165" y="2180053"/>
                  </a:lnTo>
                  <a:lnTo>
                    <a:pt x="1778841" y="2157048"/>
                  </a:lnTo>
                  <a:lnTo>
                    <a:pt x="1816534" y="2132610"/>
                  </a:lnTo>
                  <a:lnTo>
                    <a:pt x="1853208" y="2106777"/>
                  </a:lnTo>
                  <a:lnTo>
                    <a:pt x="1888825" y="2079587"/>
                  </a:lnTo>
                  <a:lnTo>
                    <a:pt x="1923348" y="2051077"/>
                  </a:lnTo>
                  <a:lnTo>
                    <a:pt x="1956740" y="2021285"/>
                  </a:lnTo>
                  <a:lnTo>
                    <a:pt x="1988962" y="1990248"/>
                  </a:lnTo>
                  <a:lnTo>
                    <a:pt x="2019978" y="1958004"/>
                  </a:lnTo>
                  <a:lnTo>
                    <a:pt x="2049750" y="1924590"/>
                  </a:lnTo>
                  <a:lnTo>
                    <a:pt x="2078240" y="1890044"/>
                  </a:lnTo>
                  <a:lnTo>
                    <a:pt x="2105412" y="1854403"/>
                  </a:lnTo>
                  <a:lnTo>
                    <a:pt x="2131226" y="1817704"/>
                  </a:lnTo>
                  <a:lnTo>
                    <a:pt x="2155647" y="1779986"/>
                  </a:lnTo>
                  <a:lnTo>
                    <a:pt x="2178637" y="1741286"/>
                  </a:lnTo>
                  <a:lnTo>
                    <a:pt x="2200158" y="1701641"/>
                  </a:lnTo>
                  <a:lnTo>
                    <a:pt x="2220172" y="1661088"/>
                  </a:lnTo>
                  <a:lnTo>
                    <a:pt x="2238642" y="1619666"/>
                  </a:lnTo>
                  <a:lnTo>
                    <a:pt x="2255532" y="1577412"/>
                  </a:lnTo>
                  <a:lnTo>
                    <a:pt x="2270802" y="1534363"/>
                  </a:lnTo>
                  <a:lnTo>
                    <a:pt x="2284416" y="1490556"/>
                  </a:lnTo>
                  <a:lnTo>
                    <a:pt x="2296337" y="1446030"/>
                  </a:lnTo>
                  <a:lnTo>
                    <a:pt x="2306527" y="1400822"/>
                  </a:lnTo>
                  <a:lnTo>
                    <a:pt x="2314947" y="1354969"/>
                  </a:lnTo>
                  <a:lnTo>
                    <a:pt x="2321562" y="1308509"/>
                  </a:lnTo>
                  <a:lnTo>
                    <a:pt x="2326334" y="1261479"/>
                  </a:lnTo>
                  <a:lnTo>
                    <a:pt x="2329224" y="1213916"/>
                  </a:lnTo>
                  <a:lnTo>
                    <a:pt x="2330196" y="1165859"/>
                  </a:lnTo>
                  <a:lnTo>
                    <a:pt x="2329224" y="1117803"/>
                  </a:lnTo>
                  <a:lnTo>
                    <a:pt x="2326334" y="1070240"/>
                  </a:lnTo>
                  <a:lnTo>
                    <a:pt x="2321562" y="1023210"/>
                  </a:lnTo>
                  <a:lnTo>
                    <a:pt x="2314947" y="976750"/>
                  </a:lnTo>
                  <a:lnTo>
                    <a:pt x="2306527" y="930897"/>
                  </a:lnTo>
                  <a:lnTo>
                    <a:pt x="2296337" y="885689"/>
                  </a:lnTo>
                  <a:lnTo>
                    <a:pt x="2284416" y="841163"/>
                  </a:lnTo>
                  <a:lnTo>
                    <a:pt x="2270802" y="797356"/>
                  </a:lnTo>
                  <a:lnTo>
                    <a:pt x="2255532" y="754307"/>
                  </a:lnTo>
                  <a:lnTo>
                    <a:pt x="2238642" y="712053"/>
                  </a:lnTo>
                  <a:lnTo>
                    <a:pt x="2220172" y="670631"/>
                  </a:lnTo>
                  <a:lnTo>
                    <a:pt x="2200158" y="630078"/>
                  </a:lnTo>
                  <a:lnTo>
                    <a:pt x="2178637" y="590433"/>
                  </a:lnTo>
                  <a:lnTo>
                    <a:pt x="2155647" y="551733"/>
                  </a:lnTo>
                  <a:lnTo>
                    <a:pt x="2131226" y="514015"/>
                  </a:lnTo>
                  <a:lnTo>
                    <a:pt x="2105412" y="477316"/>
                  </a:lnTo>
                  <a:lnTo>
                    <a:pt x="2078240" y="441675"/>
                  </a:lnTo>
                  <a:lnTo>
                    <a:pt x="2049750" y="407129"/>
                  </a:lnTo>
                  <a:lnTo>
                    <a:pt x="2019978" y="373715"/>
                  </a:lnTo>
                  <a:lnTo>
                    <a:pt x="1988962" y="341471"/>
                  </a:lnTo>
                  <a:lnTo>
                    <a:pt x="1956740" y="310434"/>
                  </a:lnTo>
                  <a:lnTo>
                    <a:pt x="1923348" y="280642"/>
                  </a:lnTo>
                  <a:lnTo>
                    <a:pt x="1888825" y="252132"/>
                  </a:lnTo>
                  <a:lnTo>
                    <a:pt x="1853208" y="224942"/>
                  </a:lnTo>
                  <a:lnTo>
                    <a:pt x="1816534" y="199109"/>
                  </a:lnTo>
                  <a:lnTo>
                    <a:pt x="1778841" y="174671"/>
                  </a:lnTo>
                  <a:lnTo>
                    <a:pt x="1740165" y="151666"/>
                  </a:lnTo>
                  <a:lnTo>
                    <a:pt x="1700546" y="130130"/>
                  </a:lnTo>
                  <a:lnTo>
                    <a:pt x="1660020" y="110102"/>
                  </a:lnTo>
                  <a:lnTo>
                    <a:pt x="1618624" y="91618"/>
                  </a:lnTo>
                  <a:lnTo>
                    <a:pt x="1576397" y="74717"/>
                  </a:lnTo>
                  <a:lnTo>
                    <a:pt x="1533375" y="59435"/>
                  </a:lnTo>
                  <a:lnTo>
                    <a:pt x="1489596" y="45811"/>
                  </a:lnTo>
                  <a:lnTo>
                    <a:pt x="1445098" y="33882"/>
                  </a:lnTo>
                  <a:lnTo>
                    <a:pt x="1399918" y="23685"/>
                  </a:lnTo>
                  <a:lnTo>
                    <a:pt x="1354093" y="15259"/>
                  </a:lnTo>
                  <a:lnTo>
                    <a:pt x="1307661" y="8639"/>
                  </a:lnTo>
                  <a:lnTo>
                    <a:pt x="1260659" y="3864"/>
                  </a:lnTo>
                  <a:lnTo>
                    <a:pt x="1213126" y="972"/>
                  </a:lnTo>
                  <a:lnTo>
                    <a:pt x="1165098"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297" name="Google Shape;297;p18"/>
            <p:cNvPicPr preferRelativeResize="0"/>
            <p:nvPr/>
          </p:nvPicPr>
          <p:blipFill rotWithShape="1">
            <a:blip r:embed="rId5">
              <a:alphaModFix/>
            </a:blip>
            <a:srcRect b="0" l="0" r="0" t="0"/>
            <a:stretch/>
          </p:blipFill>
          <p:spPr>
            <a:xfrm>
              <a:off x="9124187" y="2078736"/>
              <a:ext cx="3067811" cy="3142487"/>
            </a:xfrm>
            <a:prstGeom prst="rect">
              <a:avLst/>
            </a:prstGeom>
            <a:noFill/>
            <a:ln>
              <a:noFill/>
            </a:ln>
          </p:spPr>
        </p:pic>
        <p:sp>
          <p:nvSpPr>
            <p:cNvPr id="298" name="Google Shape;298;p18"/>
            <p:cNvSpPr/>
            <p:nvPr/>
          </p:nvSpPr>
          <p:spPr>
            <a:xfrm>
              <a:off x="9529571" y="2484120"/>
              <a:ext cx="2330450" cy="2331720"/>
            </a:xfrm>
            <a:custGeom>
              <a:rect b="b" l="l" r="r" t="t"/>
              <a:pathLst>
                <a:path extrusionOk="0" h="2331720" w="2330450">
                  <a:moveTo>
                    <a:pt x="1165098" y="0"/>
                  </a:moveTo>
                  <a:lnTo>
                    <a:pt x="1117069" y="972"/>
                  </a:lnTo>
                  <a:lnTo>
                    <a:pt x="1069536" y="3864"/>
                  </a:lnTo>
                  <a:lnTo>
                    <a:pt x="1022534" y="8639"/>
                  </a:lnTo>
                  <a:lnTo>
                    <a:pt x="976102" y="15259"/>
                  </a:lnTo>
                  <a:lnTo>
                    <a:pt x="930277" y="23685"/>
                  </a:lnTo>
                  <a:lnTo>
                    <a:pt x="885097" y="33882"/>
                  </a:lnTo>
                  <a:lnTo>
                    <a:pt x="840599" y="45811"/>
                  </a:lnTo>
                  <a:lnTo>
                    <a:pt x="796820" y="59435"/>
                  </a:lnTo>
                  <a:lnTo>
                    <a:pt x="753798" y="74717"/>
                  </a:lnTo>
                  <a:lnTo>
                    <a:pt x="711571" y="91618"/>
                  </a:lnTo>
                  <a:lnTo>
                    <a:pt x="670175" y="110102"/>
                  </a:lnTo>
                  <a:lnTo>
                    <a:pt x="629649" y="130130"/>
                  </a:lnTo>
                  <a:lnTo>
                    <a:pt x="590030" y="151666"/>
                  </a:lnTo>
                  <a:lnTo>
                    <a:pt x="551354" y="174671"/>
                  </a:lnTo>
                  <a:lnTo>
                    <a:pt x="513661" y="199109"/>
                  </a:lnTo>
                  <a:lnTo>
                    <a:pt x="476987" y="224942"/>
                  </a:lnTo>
                  <a:lnTo>
                    <a:pt x="441370" y="252132"/>
                  </a:lnTo>
                  <a:lnTo>
                    <a:pt x="406847" y="280642"/>
                  </a:lnTo>
                  <a:lnTo>
                    <a:pt x="373455" y="310434"/>
                  </a:lnTo>
                  <a:lnTo>
                    <a:pt x="341233" y="341471"/>
                  </a:lnTo>
                  <a:lnTo>
                    <a:pt x="310217" y="373715"/>
                  </a:lnTo>
                  <a:lnTo>
                    <a:pt x="280445" y="407129"/>
                  </a:lnTo>
                  <a:lnTo>
                    <a:pt x="251955" y="441675"/>
                  </a:lnTo>
                  <a:lnTo>
                    <a:pt x="224783" y="477316"/>
                  </a:lnTo>
                  <a:lnTo>
                    <a:pt x="198969" y="514015"/>
                  </a:lnTo>
                  <a:lnTo>
                    <a:pt x="174548" y="551733"/>
                  </a:lnTo>
                  <a:lnTo>
                    <a:pt x="151558" y="590433"/>
                  </a:lnTo>
                  <a:lnTo>
                    <a:pt x="130037" y="630078"/>
                  </a:lnTo>
                  <a:lnTo>
                    <a:pt x="110023" y="670631"/>
                  </a:lnTo>
                  <a:lnTo>
                    <a:pt x="91553" y="712053"/>
                  </a:lnTo>
                  <a:lnTo>
                    <a:pt x="74663" y="754307"/>
                  </a:lnTo>
                  <a:lnTo>
                    <a:pt x="59393" y="797356"/>
                  </a:lnTo>
                  <a:lnTo>
                    <a:pt x="45779" y="841163"/>
                  </a:lnTo>
                  <a:lnTo>
                    <a:pt x="33858" y="885689"/>
                  </a:lnTo>
                  <a:lnTo>
                    <a:pt x="23668" y="930897"/>
                  </a:lnTo>
                  <a:lnTo>
                    <a:pt x="15248" y="976750"/>
                  </a:lnTo>
                  <a:lnTo>
                    <a:pt x="8633" y="1023210"/>
                  </a:lnTo>
                  <a:lnTo>
                    <a:pt x="3861" y="1070240"/>
                  </a:lnTo>
                  <a:lnTo>
                    <a:pt x="971" y="1117803"/>
                  </a:lnTo>
                  <a:lnTo>
                    <a:pt x="0" y="1165859"/>
                  </a:lnTo>
                  <a:lnTo>
                    <a:pt x="971" y="1213916"/>
                  </a:lnTo>
                  <a:lnTo>
                    <a:pt x="3861" y="1261479"/>
                  </a:lnTo>
                  <a:lnTo>
                    <a:pt x="8633" y="1308509"/>
                  </a:lnTo>
                  <a:lnTo>
                    <a:pt x="15248" y="1354969"/>
                  </a:lnTo>
                  <a:lnTo>
                    <a:pt x="23668" y="1400822"/>
                  </a:lnTo>
                  <a:lnTo>
                    <a:pt x="33858" y="1446030"/>
                  </a:lnTo>
                  <a:lnTo>
                    <a:pt x="45779" y="1490556"/>
                  </a:lnTo>
                  <a:lnTo>
                    <a:pt x="59393" y="1534363"/>
                  </a:lnTo>
                  <a:lnTo>
                    <a:pt x="74663" y="1577412"/>
                  </a:lnTo>
                  <a:lnTo>
                    <a:pt x="91553" y="1619666"/>
                  </a:lnTo>
                  <a:lnTo>
                    <a:pt x="110023" y="1661088"/>
                  </a:lnTo>
                  <a:lnTo>
                    <a:pt x="130037" y="1701641"/>
                  </a:lnTo>
                  <a:lnTo>
                    <a:pt x="151558" y="1741286"/>
                  </a:lnTo>
                  <a:lnTo>
                    <a:pt x="174548" y="1779986"/>
                  </a:lnTo>
                  <a:lnTo>
                    <a:pt x="198969" y="1817704"/>
                  </a:lnTo>
                  <a:lnTo>
                    <a:pt x="224783" y="1854403"/>
                  </a:lnTo>
                  <a:lnTo>
                    <a:pt x="251955" y="1890044"/>
                  </a:lnTo>
                  <a:lnTo>
                    <a:pt x="280445" y="1924590"/>
                  </a:lnTo>
                  <a:lnTo>
                    <a:pt x="310217" y="1958004"/>
                  </a:lnTo>
                  <a:lnTo>
                    <a:pt x="341233" y="1990248"/>
                  </a:lnTo>
                  <a:lnTo>
                    <a:pt x="373455" y="2021285"/>
                  </a:lnTo>
                  <a:lnTo>
                    <a:pt x="406847" y="2051077"/>
                  </a:lnTo>
                  <a:lnTo>
                    <a:pt x="441370" y="2079587"/>
                  </a:lnTo>
                  <a:lnTo>
                    <a:pt x="476987" y="2106777"/>
                  </a:lnTo>
                  <a:lnTo>
                    <a:pt x="513661" y="2132610"/>
                  </a:lnTo>
                  <a:lnTo>
                    <a:pt x="551354" y="2157048"/>
                  </a:lnTo>
                  <a:lnTo>
                    <a:pt x="590030" y="2180053"/>
                  </a:lnTo>
                  <a:lnTo>
                    <a:pt x="629649" y="2201589"/>
                  </a:lnTo>
                  <a:lnTo>
                    <a:pt x="670175" y="2221617"/>
                  </a:lnTo>
                  <a:lnTo>
                    <a:pt x="711571" y="2240101"/>
                  </a:lnTo>
                  <a:lnTo>
                    <a:pt x="753798" y="2257002"/>
                  </a:lnTo>
                  <a:lnTo>
                    <a:pt x="796820" y="2272283"/>
                  </a:lnTo>
                  <a:lnTo>
                    <a:pt x="840599" y="2285908"/>
                  </a:lnTo>
                  <a:lnTo>
                    <a:pt x="885097" y="2297837"/>
                  </a:lnTo>
                  <a:lnTo>
                    <a:pt x="930277" y="2308034"/>
                  </a:lnTo>
                  <a:lnTo>
                    <a:pt x="976102" y="2316460"/>
                  </a:lnTo>
                  <a:lnTo>
                    <a:pt x="1022534" y="2323080"/>
                  </a:lnTo>
                  <a:lnTo>
                    <a:pt x="1069536" y="2327855"/>
                  </a:lnTo>
                  <a:lnTo>
                    <a:pt x="1117069" y="2330747"/>
                  </a:lnTo>
                  <a:lnTo>
                    <a:pt x="1165098" y="2331719"/>
                  </a:lnTo>
                  <a:lnTo>
                    <a:pt x="1213126" y="2330747"/>
                  </a:lnTo>
                  <a:lnTo>
                    <a:pt x="1260659" y="2327855"/>
                  </a:lnTo>
                  <a:lnTo>
                    <a:pt x="1307661" y="2323080"/>
                  </a:lnTo>
                  <a:lnTo>
                    <a:pt x="1354093" y="2316460"/>
                  </a:lnTo>
                  <a:lnTo>
                    <a:pt x="1399918" y="2308034"/>
                  </a:lnTo>
                  <a:lnTo>
                    <a:pt x="1445098" y="2297837"/>
                  </a:lnTo>
                  <a:lnTo>
                    <a:pt x="1489596" y="2285908"/>
                  </a:lnTo>
                  <a:lnTo>
                    <a:pt x="1533375" y="2272284"/>
                  </a:lnTo>
                  <a:lnTo>
                    <a:pt x="1576397" y="2257002"/>
                  </a:lnTo>
                  <a:lnTo>
                    <a:pt x="1618624" y="2240101"/>
                  </a:lnTo>
                  <a:lnTo>
                    <a:pt x="1660020" y="2221617"/>
                  </a:lnTo>
                  <a:lnTo>
                    <a:pt x="1700546" y="2201589"/>
                  </a:lnTo>
                  <a:lnTo>
                    <a:pt x="1740165" y="2180053"/>
                  </a:lnTo>
                  <a:lnTo>
                    <a:pt x="1778841" y="2157048"/>
                  </a:lnTo>
                  <a:lnTo>
                    <a:pt x="1816534" y="2132610"/>
                  </a:lnTo>
                  <a:lnTo>
                    <a:pt x="1853208" y="2106777"/>
                  </a:lnTo>
                  <a:lnTo>
                    <a:pt x="1888825" y="2079587"/>
                  </a:lnTo>
                  <a:lnTo>
                    <a:pt x="1923348" y="2051077"/>
                  </a:lnTo>
                  <a:lnTo>
                    <a:pt x="1956740" y="2021285"/>
                  </a:lnTo>
                  <a:lnTo>
                    <a:pt x="1988962" y="1990248"/>
                  </a:lnTo>
                  <a:lnTo>
                    <a:pt x="2019978" y="1958004"/>
                  </a:lnTo>
                  <a:lnTo>
                    <a:pt x="2049750" y="1924590"/>
                  </a:lnTo>
                  <a:lnTo>
                    <a:pt x="2078240" y="1890044"/>
                  </a:lnTo>
                  <a:lnTo>
                    <a:pt x="2105412" y="1854403"/>
                  </a:lnTo>
                  <a:lnTo>
                    <a:pt x="2131226" y="1817704"/>
                  </a:lnTo>
                  <a:lnTo>
                    <a:pt x="2155647" y="1779986"/>
                  </a:lnTo>
                  <a:lnTo>
                    <a:pt x="2178637" y="1741286"/>
                  </a:lnTo>
                  <a:lnTo>
                    <a:pt x="2200158" y="1701641"/>
                  </a:lnTo>
                  <a:lnTo>
                    <a:pt x="2220172" y="1661088"/>
                  </a:lnTo>
                  <a:lnTo>
                    <a:pt x="2238642" y="1619666"/>
                  </a:lnTo>
                  <a:lnTo>
                    <a:pt x="2255532" y="1577412"/>
                  </a:lnTo>
                  <a:lnTo>
                    <a:pt x="2270802" y="1534363"/>
                  </a:lnTo>
                  <a:lnTo>
                    <a:pt x="2284416" y="1490556"/>
                  </a:lnTo>
                  <a:lnTo>
                    <a:pt x="2296337" y="1446030"/>
                  </a:lnTo>
                  <a:lnTo>
                    <a:pt x="2306527" y="1400822"/>
                  </a:lnTo>
                  <a:lnTo>
                    <a:pt x="2314947" y="1354969"/>
                  </a:lnTo>
                  <a:lnTo>
                    <a:pt x="2321562" y="1308509"/>
                  </a:lnTo>
                  <a:lnTo>
                    <a:pt x="2326334" y="1261479"/>
                  </a:lnTo>
                  <a:lnTo>
                    <a:pt x="2329224" y="1213916"/>
                  </a:lnTo>
                  <a:lnTo>
                    <a:pt x="2330196" y="1165859"/>
                  </a:lnTo>
                  <a:lnTo>
                    <a:pt x="2329224" y="1117803"/>
                  </a:lnTo>
                  <a:lnTo>
                    <a:pt x="2326334" y="1070240"/>
                  </a:lnTo>
                  <a:lnTo>
                    <a:pt x="2321562" y="1023210"/>
                  </a:lnTo>
                  <a:lnTo>
                    <a:pt x="2314947" y="976750"/>
                  </a:lnTo>
                  <a:lnTo>
                    <a:pt x="2306527" y="930897"/>
                  </a:lnTo>
                  <a:lnTo>
                    <a:pt x="2296337" y="885689"/>
                  </a:lnTo>
                  <a:lnTo>
                    <a:pt x="2284416" y="841163"/>
                  </a:lnTo>
                  <a:lnTo>
                    <a:pt x="2270802" y="797356"/>
                  </a:lnTo>
                  <a:lnTo>
                    <a:pt x="2255532" y="754307"/>
                  </a:lnTo>
                  <a:lnTo>
                    <a:pt x="2238642" y="712053"/>
                  </a:lnTo>
                  <a:lnTo>
                    <a:pt x="2220172" y="670631"/>
                  </a:lnTo>
                  <a:lnTo>
                    <a:pt x="2200158" y="630078"/>
                  </a:lnTo>
                  <a:lnTo>
                    <a:pt x="2178637" y="590433"/>
                  </a:lnTo>
                  <a:lnTo>
                    <a:pt x="2155647" y="551733"/>
                  </a:lnTo>
                  <a:lnTo>
                    <a:pt x="2131226" y="514015"/>
                  </a:lnTo>
                  <a:lnTo>
                    <a:pt x="2105412" y="477316"/>
                  </a:lnTo>
                  <a:lnTo>
                    <a:pt x="2078240" y="441675"/>
                  </a:lnTo>
                  <a:lnTo>
                    <a:pt x="2049750" y="407129"/>
                  </a:lnTo>
                  <a:lnTo>
                    <a:pt x="2019978" y="373715"/>
                  </a:lnTo>
                  <a:lnTo>
                    <a:pt x="1988962" y="341471"/>
                  </a:lnTo>
                  <a:lnTo>
                    <a:pt x="1956740" y="310434"/>
                  </a:lnTo>
                  <a:lnTo>
                    <a:pt x="1923348" y="280642"/>
                  </a:lnTo>
                  <a:lnTo>
                    <a:pt x="1888825" y="252132"/>
                  </a:lnTo>
                  <a:lnTo>
                    <a:pt x="1853208" y="224942"/>
                  </a:lnTo>
                  <a:lnTo>
                    <a:pt x="1816534" y="199109"/>
                  </a:lnTo>
                  <a:lnTo>
                    <a:pt x="1778841" y="174671"/>
                  </a:lnTo>
                  <a:lnTo>
                    <a:pt x="1740165" y="151666"/>
                  </a:lnTo>
                  <a:lnTo>
                    <a:pt x="1700546" y="130130"/>
                  </a:lnTo>
                  <a:lnTo>
                    <a:pt x="1660020" y="110102"/>
                  </a:lnTo>
                  <a:lnTo>
                    <a:pt x="1618624" y="91618"/>
                  </a:lnTo>
                  <a:lnTo>
                    <a:pt x="1576397" y="74717"/>
                  </a:lnTo>
                  <a:lnTo>
                    <a:pt x="1533375" y="59435"/>
                  </a:lnTo>
                  <a:lnTo>
                    <a:pt x="1489596" y="45811"/>
                  </a:lnTo>
                  <a:lnTo>
                    <a:pt x="1445098" y="33882"/>
                  </a:lnTo>
                  <a:lnTo>
                    <a:pt x="1399918" y="23685"/>
                  </a:lnTo>
                  <a:lnTo>
                    <a:pt x="1354093" y="15259"/>
                  </a:lnTo>
                  <a:lnTo>
                    <a:pt x="1307661" y="8639"/>
                  </a:lnTo>
                  <a:lnTo>
                    <a:pt x="1260659" y="3864"/>
                  </a:lnTo>
                  <a:lnTo>
                    <a:pt x="1213126" y="972"/>
                  </a:lnTo>
                  <a:lnTo>
                    <a:pt x="1165098" y="0"/>
                  </a:lnTo>
                  <a:close/>
                </a:path>
              </a:pathLst>
            </a:custGeom>
            <a:solidFill>
              <a:srgbClr val="2E82F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99" name="Google Shape;299;p18"/>
            <p:cNvSpPr/>
            <p:nvPr/>
          </p:nvSpPr>
          <p:spPr>
            <a:xfrm>
              <a:off x="4055364" y="3101339"/>
              <a:ext cx="4744720" cy="1096010"/>
            </a:xfrm>
            <a:custGeom>
              <a:rect b="b" l="l" r="r" t="t"/>
              <a:pathLst>
                <a:path extrusionOk="0" h="1096010" w="4744720">
                  <a:moveTo>
                    <a:pt x="1095756" y="547878"/>
                  </a:moveTo>
                  <a:lnTo>
                    <a:pt x="1093736" y="500608"/>
                  </a:lnTo>
                  <a:lnTo>
                    <a:pt x="1087818" y="454444"/>
                  </a:lnTo>
                  <a:lnTo>
                    <a:pt x="1078141" y="409562"/>
                  </a:lnTo>
                  <a:lnTo>
                    <a:pt x="1064895" y="366128"/>
                  </a:lnTo>
                  <a:lnTo>
                    <a:pt x="1048219" y="324307"/>
                  </a:lnTo>
                  <a:lnTo>
                    <a:pt x="1028293" y="284264"/>
                  </a:lnTo>
                  <a:lnTo>
                    <a:pt x="1005281" y="246151"/>
                  </a:lnTo>
                  <a:lnTo>
                    <a:pt x="979335" y="210146"/>
                  </a:lnTo>
                  <a:lnTo>
                    <a:pt x="950633" y="176415"/>
                  </a:lnTo>
                  <a:lnTo>
                    <a:pt x="919340" y="145122"/>
                  </a:lnTo>
                  <a:lnTo>
                    <a:pt x="885609" y="116420"/>
                  </a:lnTo>
                  <a:lnTo>
                    <a:pt x="849604" y="90474"/>
                  </a:lnTo>
                  <a:lnTo>
                    <a:pt x="811491" y="67462"/>
                  </a:lnTo>
                  <a:lnTo>
                    <a:pt x="771448" y="47536"/>
                  </a:lnTo>
                  <a:lnTo>
                    <a:pt x="729627" y="30861"/>
                  </a:lnTo>
                  <a:lnTo>
                    <a:pt x="686193" y="17614"/>
                  </a:lnTo>
                  <a:lnTo>
                    <a:pt x="641311" y="7937"/>
                  </a:lnTo>
                  <a:lnTo>
                    <a:pt x="595147" y="2019"/>
                  </a:lnTo>
                  <a:lnTo>
                    <a:pt x="547878" y="0"/>
                  </a:lnTo>
                  <a:lnTo>
                    <a:pt x="500595" y="2019"/>
                  </a:lnTo>
                  <a:lnTo>
                    <a:pt x="454431" y="7937"/>
                  </a:lnTo>
                  <a:lnTo>
                    <a:pt x="409549" y="17614"/>
                  </a:lnTo>
                  <a:lnTo>
                    <a:pt x="366115" y="30861"/>
                  </a:lnTo>
                  <a:lnTo>
                    <a:pt x="324294" y="47536"/>
                  </a:lnTo>
                  <a:lnTo>
                    <a:pt x="284251" y="67462"/>
                  </a:lnTo>
                  <a:lnTo>
                    <a:pt x="246138" y="90474"/>
                  </a:lnTo>
                  <a:lnTo>
                    <a:pt x="210134" y="116420"/>
                  </a:lnTo>
                  <a:lnTo>
                    <a:pt x="176403" y="145122"/>
                  </a:lnTo>
                  <a:lnTo>
                    <a:pt x="145110" y="176415"/>
                  </a:lnTo>
                  <a:lnTo>
                    <a:pt x="116408" y="210146"/>
                  </a:lnTo>
                  <a:lnTo>
                    <a:pt x="90462" y="246151"/>
                  </a:lnTo>
                  <a:lnTo>
                    <a:pt x="67449" y="284264"/>
                  </a:lnTo>
                  <a:lnTo>
                    <a:pt x="47523" y="324307"/>
                  </a:lnTo>
                  <a:lnTo>
                    <a:pt x="30848" y="366128"/>
                  </a:lnTo>
                  <a:lnTo>
                    <a:pt x="17602" y="409562"/>
                  </a:lnTo>
                  <a:lnTo>
                    <a:pt x="7924" y="454444"/>
                  </a:lnTo>
                  <a:lnTo>
                    <a:pt x="2006" y="500608"/>
                  </a:lnTo>
                  <a:lnTo>
                    <a:pt x="0" y="547878"/>
                  </a:lnTo>
                  <a:lnTo>
                    <a:pt x="2006" y="595160"/>
                  </a:lnTo>
                  <a:lnTo>
                    <a:pt x="7924" y="641324"/>
                  </a:lnTo>
                  <a:lnTo>
                    <a:pt x="17602" y="686206"/>
                  </a:lnTo>
                  <a:lnTo>
                    <a:pt x="30848" y="729640"/>
                  </a:lnTo>
                  <a:lnTo>
                    <a:pt x="47523" y="771461"/>
                  </a:lnTo>
                  <a:lnTo>
                    <a:pt x="67449" y="811504"/>
                  </a:lnTo>
                  <a:lnTo>
                    <a:pt x="90462" y="849617"/>
                  </a:lnTo>
                  <a:lnTo>
                    <a:pt x="116408" y="885621"/>
                  </a:lnTo>
                  <a:lnTo>
                    <a:pt x="145110" y="919353"/>
                  </a:lnTo>
                  <a:lnTo>
                    <a:pt x="176403" y="950645"/>
                  </a:lnTo>
                  <a:lnTo>
                    <a:pt x="210134" y="979347"/>
                  </a:lnTo>
                  <a:lnTo>
                    <a:pt x="246138" y="1005293"/>
                  </a:lnTo>
                  <a:lnTo>
                    <a:pt x="284251" y="1028306"/>
                  </a:lnTo>
                  <a:lnTo>
                    <a:pt x="324294" y="1048232"/>
                  </a:lnTo>
                  <a:lnTo>
                    <a:pt x="366115" y="1064907"/>
                  </a:lnTo>
                  <a:lnTo>
                    <a:pt x="409549" y="1078153"/>
                  </a:lnTo>
                  <a:lnTo>
                    <a:pt x="454431" y="1087831"/>
                  </a:lnTo>
                  <a:lnTo>
                    <a:pt x="500595" y="1093749"/>
                  </a:lnTo>
                  <a:lnTo>
                    <a:pt x="547878" y="1095756"/>
                  </a:lnTo>
                  <a:lnTo>
                    <a:pt x="595147" y="1093749"/>
                  </a:lnTo>
                  <a:lnTo>
                    <a:pt x="641311" y="1087831"/>
                  </a:lnTo>
                  <a:lnTo>
                    <a:pt x="686193" y="1078153"/>
                  </a:lnTo>
                  <a:lnTo>
                    <a:pt x="729627" y="1064907"/>
                  </a:lnTo>
                  <a:lnTo>
                    <a:pt x="771448" y="1048232"/>
                  </a:lnTo>
                  <a:lnTo>
                    <a:pt x="811491" y="1028306"/>
                  </a:lnTo>
                  <a:lnTo>
                    <a:pt x="849604" y="1005293"/>
                  </a:lnTo>
                  <a:lnTo>
                    <a:pt x="885609" y="979347"/>
                  </a:lnTo>
                  <a:lnTo>
                    <a:pt x="919340" y="950645"/>
                  </a:lnTo>
                  <a:lnTo>
                    <a:pt x="950633" y="919353"/>
                  </a:lnTo>
                  <a:lnTo>
                    <a:pt x="979335" y="885621"/>
                  </a:lnTo>
                  <a:lnTo>
                    <a:pt x="1005281" y="849617"/>
                  </a:lnTo>
                  <a:lnTo>
                    <a:pt x="1028293" y="811504"/>
                  </a:lnTo>
                  <a:lnTo>
                    <a:pt x="1048219" y="771461"/>
                  </a:lnTo>
                  <a:lnTo>
                    <a:pt x="1064895" y="729640"/>
                  </a:lnTo>
                  <a:lnTo>
                    <a:pt x="1078141" y="686206"/>
                  </a:lnTo>
                  <a:lnTo>
                    <a:pt x="1087818" y="641324"/>
                  </a:lnTo>
                  <a:lnTo>
                    <a:pt x="1093736" y="595160"/>
                  </a:lnTo>
                  <a:lnTo>
                    <a:pt x="1095756" y="547878"/>
                  </a:lnTo>
                  <a:close/>
                </a:path>
                <a:path extrusionOk="0" h="1096010" w="4744720">
                  <a:moveTo>
                    <a:pt x="2919984" y="547878"/>
                  </a:moveTo>
                  <a:lnTo>
                    <a:pt x="2917964" y="500608"/>
                  </a:lnTo>
                  <a:lnTo>
                    <a:pt x="2912046" y="454444"/>
                  </a:lnTo>
                  <a:lnTo>
                    <a:pt x="2902369" y="409562"/>
                  </a:lnTo>
                  <a:lnTo>
                    <a:pt x="2889123" y="366128"/>
                  </a:lnTo>
                  <a:lnTo>
                    <a:pt x="2872448" y="324307"/>
                  </a:lnTo>
                  <a:lnTo>
                    <a:pt x="2852521" y="284264"/>
                  </a:lnTo>
                  <a:lnTo>
                    <a:pt x="2829509" y="246151"/>
                  </a:lnTo>
                  <a:lnTo>
                    <a:pt x="2803563" y="210146"/>
                  </a:lnTo>
                  <a:lnTo>
                    <a:pt x="2774861" y="176415"/>
                  </a:lnTo>
                  <a:lnTo>
                    <a:pt x="2743568" y="145122"/>
                  </a:lnTo>
                  <a:lnTo>
                    <a:pt x="2709837" y="116420"/>
                  </a:lnTo>
                  <a:lnTo>
                    <a:pt x="2673832" y="90474"/>
                  </a:lnTo>
                  <a:lnTo>
                    <a:pt x="2635720" y="67462"/>
                  </a:lnTo>
                  <a:lnTo>
                    <a:pt x="2595676" y="47536"/>
                  </a:lnTo>
                  <a:lnTo>
                    <a:pt x="2553855" y="30861"/>
                  </a:lnTo>
                  <a:lnTo>
                    <a:pt x="2510421" y="17614"/>
                  </a:lnTo>
                  <a:lnTo>
                    <a:pt x="2465540" y="7937"/>
                  </a:lnTo>
                  <a:lnTo>
                    <a:pt x="2419375" y="2019"/>
                  </a:lnTo>
                  <a:lnTo>
                    <a:pt x="2372106" y="0"/>
                  </a:lnTo>
                  <a:lnTo>
                    <a:pt x="2324824" y="2019"/>
                  </a:lnTo>
                  <a:lnTo>
                    <a:pt x="2278659" y="7937"/>
                  </a:lnTo>
                  <a:lnTo>
                    <a:pt x="2233777" y="17614"/>
                  </a:lnTo>
                  <a:lnTo>
                    <a:pt x="2190343" y="30861"/>
                  </a:lnTo>
                  <a:lnTo>
                    <a:pt x="2148522" y="47536"/>
                  </a:lnTo>
                  <a:lnTo>
                    <a:pt x="2108479" y="67462"/>
                  </a:lnTo>
                  <a:lnTo>
                    <a:pt x="2070366" y="90474"/>
                  </a:lnTo>
                  <a:lnTo>
                    <a:pt x="2034362" y="116420"/>
                  </a:lnTo>
                  <a:lnTo>
                    <a:pt x="2000631" y="145122"/>
                  </a:lnTo>
                  <a:lnTo>
                    <a:pt x="1969338" y="176415"/>
                  </a:lnTo>
                  <a:lnTo>
                    <a:pt x="1940636" y="210146"/>
                  </a:lnTo>
                  <a:lnTo>
                    <a:pt x="1914690" y="246151"/>
                  </a:lnTo>
                  <a:lnTo>
                    <a:pt x="1891677" y="284264"/>
                  </a:lnTo>
                  <a:lnTo>
                    <a:pt x="1871751" y="324307"/>
                  </a:lnTo>
                  <a:lnTo>
                    <a:pt x="1855076" y="366128"/>
                  </a:lnTo>
                  <a:lnTo>
                    <a:pt x="1841830" y="409562"/>
                  </a:lnTo>
                  <a:lnTo>
                    <a:pt x="1832152" y="454444"/>
                  </a:lnTo>
                  <a:lnTo>
                    <a:pt x="1826234" y="500608"/>
                  </a:lnTo>
                  <a:lnTo>
                    <a:pt x="1824228" y="547878"/>
                  </a:lnTo>
                  <a:lnTo>
                    <a:pt x="1826234" y="595160"/>
                  </a:lnTo>
                  <a:lnTo>
                    <a:pt x="1832152" y="641324"/>
                  </a:lnTo>
                  <a:lnTo>
                    <a:pt x="1841830" y="686206"/>
                  </a:lnTo>
                  <a:lnTo>
                    <a:pt x="1855076" y="729640"/>
                  </a:lnTo>
                  <a:lnTo>
                    <a:pt x="1871751" y="771461"/>
                  </a:lnTo>
                  <a:lnTo>
                    <a:pt x="1891677" y="811504"/>
                  </a:lnTo>
                  <a:lnTo>
                    <a:pt x="1914690" y="849617"/>
                  </a:lnTo>
                  <a:lnTo>
                    <a:pt x="1940636" y="885621"/>
                  </a:lnTo>
                  <a:lnTo>
                    <a:pt x="1969338" y="919353"/>
                  </a:lnTo>
                  <a:lnTo>
                    <a:pt x="2000631" y="950645"/>
                  </a:lnTo>
                  <a:lnTo>
                    <a:pt x="2034362" y="979347"/>
                  </a:lnTo>
                  <a:lnTo>
                    <a:pt x="2070366" y="1005293"/>
                  </a:lnTo>
                  <a:lnTo>
                    <a:pt x="2108479" y="1028306"/>
                  </a:lnTo>
                  <a:lnTo>
                    <a:pt x="2148522" y="1048232"/>
                  </a:lnTo>
                  <a:lnTo>
                    <a:pt x="2190343" y="1064907"/>
                  </a:lnTo>
                  <a:lnTo>
                    <a:pt x="2233777" y="1078153"/>
                  </a:lnTo>
                  <a:lnTo>
                    <a:pt x="2278659" y="1087831"/>
                  </a:lnTo>
                  <a:lnTo>
                    <a:pt x="2324824" y="1093749"/>
                  </a:lnTo>
                  <a:lnTo>
                    <a:pt x="2372106" y="1095756"/>
                  </a:lnTo>
                  <a:lnTo>
                    <a:pt x="2419375" y="1093749"/>
                  </a:lnTo>
                  <a:lnTo>
                    <a:pt x="2465540" y="1087831"/>
                  </a:lnTo>
                  <a:lnTo>
                    <a:pt x="2510421" y="1078153"/>
                  </a:lnTo>
                  <a:lnTo>
                    <a:pt x="2553855" y="1064907"/>
                  </a:lnTo>
                  <a:lnTo>
                    <a:pt x="2595676" y="1048232"/>
                  </a:lnTo>
                  <a:lnTo>
                    <a:pt x="2635720" y="1028306"/>
                  </a:lnTo>
                  <a:lnTo>
                    <a:pt x="2673832" y="1005293"/>
                  </a:lnTo>
                  <a:lnTo>
                    <a:pt x="2709837" y="979347"/>
                  </a:lnTo>
                  <a:lnTo>
                    <a:pt x="2743568" y="950645"/>
                  </a:lnTo>
                  <a:lnTo>
                    <a:pt x="2774861" y="919353"/>
                  </a:lnTo>
                  <a:lnTo>
                    <a:pt x="2803563" y="885621"/>
                  </a:lnTo>
                  <a:lnTo>
                    <a:pt x="2829509" y="849617"/>
                  </a:lnTo>
                  <a:lnTo>
                    <a:pt x="2852521" y="811504"/>
                  </a:lnTo>
                  <a:lnTo>
                    <a:pt x="2872448" y="771461"/>
                  </a:lnTo>
                  <a:lnTo>
                    <a:pt x="2889123" y="729640"/>
                  </a:lnTo>
                  <a:lnTo>
                    <a:pt x="2902369" y="686206"/>
                  </a:lnTo>
                  <a:lnTo>
                    <a:pt x="2912046" y="641324"/>
                  </a:lnTo>
                  <a:lnTo>
                    <a:pt x="2917964" y="595160"/>
                  </a:lnTo>
                  <a:lnTo>
                    <a:pt x="2919984" y="547878"/>
                  </a:lnTo>
                  <a:close/>
                </a:path>
                <a:path extrusionOk="0" h="1096010" w="4744720">
                  <a:moveTo>
                    <a:pt x="4744212" y="547878"/>
                  </a:moveTo>
                  <a:lnTo>
                    <a:pt x="4742192" y="500608"/>
                  </a:lnTo>
                  <a:lnTo>
                    <a:pt x="4736274" y="454444"/>
                  </a:lnTo>
                  <a:lnTo>
                    <a:pt x="4726597" y="409562"/>
                  </a:lnTo>
                  <a:lnTo>
                    <a:pt x="4713351" y="366128"/>
                  </a:lnTo>
                  <a:lnTo>
                    <a:pt x="4696676" y="324307"/>
                  </a:lnTo>
                  <a:lnTo>
                    <a:pt x="4676749" y="284264"/>
                  </a:lnTo>
                  <a:lnTo>
                    <a:pt x="4653737" y="246151"/>
                  </a:lnTo>
                  <a:lnTo>
                    <a:pt x="4627791" y="210146"/>
                  </a:lnTo>
                  <a:lnTo>
                    <a:pt x="4599089" y="176415"/>
                  </a:lnTo>
                  <a:lnTo>
                    <a:pt x="4567796" y="145122"/>
                  </a:lnTo>
                  <a:lnTo>
                    <a:pt x="4534065" y="116420"/>
                  </a:lnTo>
                  <a:lnTo>
                    <a:pt x="4498060" y="90474"/>
                  </a:lnTo>
                  <a:lnTo>
                    <a:pt x="4459948" y="67462"/>
                  </a:lnTo>
                  <a:lnTo>
                    <a:pt x="4419905" y="47536"/>
                  </a:lnTo>
                  <a:lnTo>
                    <a:pt x="4378083" y="30861"/>
                  </a:lnTo>
                  <a:lnTo>
                    <a:pt x="4334649" y="17614"/>
                  </a:lnTo>
                  <a:lnTo>
                    <a:pt x="4289768" y="7937"/>
                  </a:lnTo>
                  <a:lnTo>
                    <a:pt x="4243603" y="2019"/>
                  </a:lnTo>
                  <a:lnTo>
                    <a:pt x="4196334" y="0"/>
                  </a:lnTo>
                  <a:lnTo>
                    <a:pt x="4149052" y="2019"/>
                  </a:lnTo>
                  <a:lnTo>
                    <a:pt x="4102887" y="7937"/>
                  </a:lnTo>
                  <a:lnTo>
                    <a:pt x="4058005" y="17614"/>
                  </a:lnTo>
                  <a:lnTo>
                    <a:pt x="4014571" y="30861"/>
                  </a:lnTo>
                  <a:lnTo>
                    <a:pt x="3972750" y="47536"/>
                  </a:lnTo>
                  <a:lnTo>
                    <a:pt x="3932707" y="67462"/>
                  </a:lnTo>
                  <a:lnTo>
                    <a:pt x="3894594" y="90474"/>
                  </a:lnTo>
                  <a:lnTo>
                    <a:pt x="3858590" y="116420"/>
                  </a:lnTo>
                  <a:lnTo>
                    <a:pt x="3824859" y="145122"/>
                  </a:lnTo>
                  <a:lnTo>
                    <a:pt x="3793566" y="176415"/>
                  </a:lnTo>
                  <a:lnTo>
                    <a:pt x="3764864" y="210146"/>
                  </a:lnTo>
                  <a:lnTo>
                    <a:pt x="3738918" y="246151"/>
                  </a:lnTo>
                  <a:lnTo>
                    <a:pt x="3715905" y="284264"/>
                  </a:lnTo>
                  <a:lnTo>
                    <a:pt x="3695979" y="324307"/>
                  </a:lnTo>
                  <a:lnTo>
                    <a:pt x="3679304" y="366128"/>
                  </a:lnTo>
                  <a:lnTo>
                    <a:pt x="3666058" y="409562"/>
                  </a:lnTo>
                  <a:lnTo>
                    <a:pt x="3656380" y="454444"/>
                  </a:lnTo>
                  <a:lnTo>
                    <a:pt x="3650462" y="500608"/>
                  </a:lnTo>
                  <a:lnTo>
                    <a:pt x="3648456" y="547878"/>
                  </a:lnTo>
                  <a:lnTo>
                    <a:pt x="3650462" y="595160"/>
                  </a:lnTo>
                  <a:lnTo>
                    <a:pt x="3656380" y="641324"/>
                  </a:lnTo>
                  <a:lnTo>
                    <a:pt x="3666058" y="686206"/>
                  </a:lnTo>
                  <a:lnTo>
                    <a:pt x="3679304" y="729640"/>
                  </a:lnTo>
                  <a:lnTo>
                    <a:pt x="3695979" y="771461"/>
                  </a:lnTo>
                  <a:lnTo>
                    <a:pt x="3715905" y="811504"/>
                  </a:lnTo>
                  <a:lnTo>
                    <a:pt x="3738918" y="849617"/>
                  </a:lnTo>
                  <a:lnTo>
                    <a:pt x="3764864" y="885621"/>
                  </a:lnTo>
                  <a:lnTo>
                    <a:pt x="3793566" y="919353"/>
                  </a:lnTo>
                  <a:lnTo>
                    <a:pt x="3824859" y="950645"/>
                  </a:lnTo>
                  <a:lnTo>
                    <a:pt x="3858590" y="979347"/>
                  </a:lnTo>
                  <a:lnTo>
                    <a:pt x="3894594" y="1005293"/>
                  </a:lnTo>
                  <a:lnTo>
                    <a:pt x="3932707" y="1028306"/>
                  </a:lnTo>
                  <a:lnTo>
                    <a:pt x="3972750" y="1048232"/>
                  </a:lnTo>
                  <a:lnTo>
                    <a:pt x="4014571" y="1064907"/>
                  </a:lnTo>
                  <a:lnTo>
                    <a:pt x="4058005" y="1078153"/>
                  </a:lnTo>
                  <a:lnTo>
                    <a:pt x="4102887" y="1087831"/>
                  </a:lnTo>
                  <a:lnTo>
                    <a:pt x="4149052" y="1093749"/>
                  </a:lnTo>
                  <a:lnTo>
                    <a:pt x="4196334" y="1095756"/>
                  </a:lnTo>
                  <a:lnTo>
                    <a:pt x="4243603" y="1093749"/>
                  </a:lnTo>
                  <a:lnTo>
                    <a:pt x="4289768" y="1087831"/>
                  </a:lnTo>
                  <a:lnTo>
                    <a:pt x="4334649" y="1078153"/>
                  </a:lnTo>
                  <a:lnTo>
                    <a:pt x="4378083" y="1064907"/>
                  </a:lnTo>
                  <a:lnTo>
                    <a:pt x="4419905" y="1048232"/>
                  </a:lnTo>
                  <a:lnTo>
                    <a:pt x="4459948" y="1028306"/>
                  </a:lnTo>
                  <a:lnTo>
                    <a:pt x="4498060" y="1005293"/>
                  </a:lnTo>
                  <a:lnTo>
                    <a:pt x="4534065" y="979347"/>
                  </a:lnTo>
                  <a:lnTo>
                    <a:pt x="4567796" y="950645"/>
                  </a:lnTo>
                  <a:lnTo>
                    <a:pt x="4599089" y="919353"/>
                  </a:lnTo>
                  <a:lnTo>
                    <a:pt x="4627791" y="885621"/>
                  </a:lnTo>
                  <a:lnTo>
                    <a:pt x="4653737" y="849617"/>
                  </a:lnTo>
                  <a:lnTo>
                    <a:pt x="4676749" y="811504"/>
                  </a:lnTo>
                  <a:lnTo>
                    <a:pt x="4696676" y="771461"/>
                  </a:lnTo>
                  <a:lnTo>
                    <a:pt x="4713351" y="729640"/>
                  </a:lnTo>
                  <a:lnTo>
                    <a:pt x="4726597" y="686206"/>
                  </a:lnTo>
                  <a:lnTo>
                    <a:pt x="4736274" y="641324"/>
                  </a:lnTo>
                  <a:lnTo>
                    <a:pt x="4742192" y="595160"/>
                  </a:lnTo>
                  <a:lnTo>
                    <a:pt x="4744212" y="547878"/>
                  </a:lnTo>
                  <a:close/>
                </a:path>
              </a:pathLst>
            </a:custGeom>
            <a:solidFill>
              <a:srgbClr val="EDEB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300" name="Google Shape;300;p18"/>
          <p:cNvSpPr txBox="1"/>
          <p:nvPr/>
        </p:nvSpPr>
        <p:spPr>
          <a:xfrm>
            <a:off x="1437258" y="4114622"/>
            <a:ext cx="1446530" cy="453390"/>
          </a:xfrm>
          <a:prstGeom prst="rect">
            <a:avLst/>
          </a:prstGeom>
          <a:noFill/>
          <a:ln>
            <a:noFill/>
          </a:ln>
        </p:spPr>
        <p:txBody>
          <a:bodyPr anchorCtr="0" anchor="t" bIns="0" lIns="0" spcFirstLastPara="1" rIns="0" wrap="square" tIns="13325">
            <a:spAutoFit/>
          </a:bodyPr>
          <a:lstStyle/>
          <a:p>
            <a:pPr indent="0" lvl="0" marL="26034" marR="0" rtl="0" algn="l">
              <a:lnSpc>
                <a:spcPct val="100000"/>
              </a:lnSpc>
              <a:spcBef>
                <a:spcPts val="0"/>
              </a:spcBef>
              <a:spcAft>
                <a:spcPts val="0"/>
              </a:spcAft>
              <a:buNone/>
            </a:pPr>
            <a:r>
              <a:rPr lang="en-US" sz="1400">
                <a:solidFill>
                  <a:srgbClr val="212121"/>
                </a:solidFill>
                <a:latin typeface="Calibri"/>
                <a:ea typeface="Calibri"/>
                <a:cs typeface="Calibri"/>
                <a:sym typeface="Calibri"/>
              </a:rPr>
              <a:t>Workforce Solution</a:t>
            </a:r>
            <a:endParaRPr sz="1400">
              <a:latin typeface="Calibri"/>
              <a:ea typeface="Calibri"/>
              <a:cs typeface="Calibri"/>
              <a:sym typeface="Calibri"/>
            </a:endParaRPr>
          </a:p>
          <a:p>
            <a:pPr indent="0" lvl="0" marL="12700" marR="0" rtl="0" algn="l">
              <a:lnSpc>
                <a:spcPct val="100000"/>
              </a:lnSpc>
              <a:spcBef>
                <a:spcPts val="0"/>
              </a:spcBef>
              <a:spcAft>
                <a:spcPts val="0"/>
              </a:spcAft>
              <a:buNone/>
            </a:pPr>
            <a:r>
              <a:rPr b="1" lang="en-US" sz="1400">
                <a:solidFill>
                  <a:srgbClr val="212121"/>
                </a:solidFill>
                <a:latin typeface="Calibri"/>
                <a:ea typeface="Calibri"/>
                <a:cs typeface="Calibri"/>
                <a:sym typeface="Calibri"/>
              </a:rPr>
              <a:t>Commission Model</a:t>
            </a:r>
            <a:endParaRPr sz="1400">
              <a:latin typeface="Calibri"/>
              <a:ea typeface="Calibri"/>
              <a:cs typeface="Calibri"/>
              <a:sym typeface="Calibri"/>
            </a:endParaRPr>
          </a:p>
        </p:txBody>
      </p:sp>
      <p:sp>
        <p:nvSpPr>
          <p:cNvPr id="301" name="Google Shape;301;p18"/>
          <p:cNvSpPr txBox="1"/>
          <p:nvPr/>
        </p:nvSpPr>
        <p:spPr>
          <a:xfrm>
            <a:off x="9848226" y="5134136"/>
            <a:ext cx="1696085" cy="23939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400">
                <a:solidFill>
                  <a:srgbClr val="212121"/>
                </a:solidFill>
                <a:latin typeface="Libre Franklin"/>
                <a:ea typeface="Libre Franklin"/>
                <a:cs typeface="Libre Franklin"/>
                <a:sym typeface="Libre Franklin"/>
              </a:rPr>
              <a:t>TOTAL REVENUE EARNED</a:t>
            </a:r>
            <a:endParaRPr sz="1400">
              <a:latin typeface="Libre Franklin"/>
              <a:ea typeface="Libre Franklin"/>
              <a:cs typeface="Libre Franklin"/>
              <a:sym typeface="Libre Franklin"/>
            </a:endParaRPr>
          </a:p>
        </p:txBody>
      </p:sp>
      <p:grpSp>
        <p:nvGrpSpPr>
          <p:cNvPr id="302" name="Google Shape;302;p18"/>
          <p:cNvGrpSpPr/>
          <p:nvPr/>
        </p:nvGrpSpPr>
        <p:grpSpPr>
          <a:xfrm>
            <a:off x="1620011" y="2290572"/>
            <a:ext cx="9279890" cy="1803018"/>
            <a:chOff x="1620011" y="2290572"/>
            <a:chExt cx="9279890" cy="1803018"/>
          </a:xfrm>
        </p:grpSpPr>
        <p:sp>
          <p:nvSpPr>
            <p:cNvPr id="303" name="Google Shape;303;p18"/>
            <p:cNvSpPr/>
            <p:nvPr/>
          </p:nvSpPr>
          <p:spPr>
            <a:xfrm>
              <a:off x="10489692" y="3206496"/>
              <a:ext cx="410209" cy="887094"/>
            </a:xfrm>
            <a:custGeom>
              <a:rect b="b" l="l" r="r" t="t"/>
              <a:pathLst>
                <a:path extrusionOk="0" h="887095" w="410209">
                  <a:moveTo>
                    <a:pt x="239141" y="0"/>
                  </a:moveTo>
                  <a:lnTo>
                    <a:pt x="170815" y="0"/>
                  </a:lnTo>
                  <a:lnTo>
                    <a:pt x="170815" y="71374"/>
                  </a:lnTo>
                  <a:lnTo>
                    <a:pt x="124515" y="84963"/>
                  </a:lnTo>
                  <a:lnTo>
                    <a:pt x="83462" y="108500"/>
                  </a:lnTo>
                  <a:lnTo>
                    <a:pt x="49069" y="140525"/>
                  </a:lnTo>
                  <a:lnTo>
                    <a:pt x="22751" y="179578"/>
                  </a:lnTo>
                  <a:lnTo>
                    <a:pt x="5923" y="224197"/>
                  </a:lnTo>
                  <a:lnTo>
                    <a:pt x="0" y="272923"/>
                  </a:lnTo>
                  <a:lnTo>
                    <a:pt x="5034" y="315737"/>
                  </a:lnTo>
                  <a:lnTo>
                    <a:pt x="18938" y="353123"/>
                  </a:lnTo>
                  <a:lnTo>
                    <a:pt x="66167" y="410464"/>
                  </a:lnTo>
                  <a:lnTo>
                    <a:pt x="127349" y="447309"/>
                  </a:lnTo>
                  <a:lnTo>
                    <a:pt x="192151" y="474345"/>
                  </a:lnTo>
                  <a:lnTo>
                    <a:pt x="223482" y="487285"/>
                  </a:lnTo>
                  <a:lnTo>
                    <a:pt x="279001" y="514689"/>
                  </a:lnTo>
                  <a:lnTo>
                    <a:pt x="318537" y="546018"/>
                  </a:lnTo>
                  <a:lnTo>
                    <a:pt x="338996" y="586226"/>
                  </a:lnTo>
                  <a:lnTo>
                    <a:pt x="341630" y="614045"/>
                  </a:lnTo>
                  <a:lnTo>
                    <a:pt x="334660" y="656480"/>
                  </a:lnTo>
                  <a:lnTo>
                    <a:pt x="315254" y="693868"/>
                  </a:lnTo>
                  <a:lnTo>
                    <a:pt x="285668" y="723690"/>
                  </a:lnTo>
                  <a:lnTo>
                    <a:pt x="248158" y="743430"/>
                  </a:lnTo>
                  <a:lnTo>
                    <a:pt x="204978" y="750570"/>
                  </a:lnTo>
                  <a:lnTo>
                    <a:pt x="161651" y="743637"/>
                  </a:lnTo>
                  <a:lnTo>
                    <a:pt x="124122" y="724312"/>
                  </a:lnTo>
                  <a:lnTo>
                    <a:pt x="94591" y="694800"/>
                  </a:lnTo>
                  <a:lnTo>
                    <a:pt x="75259" y="657309"/>
                  </a:lnTo>
                  <a:lnTo>
                    <a:pt x="68326" y="614045"/>
                  </a:lnTo>
                  <a:lnTo>
                    <a:pt x="68326" y="579882"/>
                  </a:lnTo>
                  <a:lnTo>
                    <a:pt x="0" y="579882"/>
                  </a:lnTo>
                  <a:lnTo>
                    <a:pt x="0" y="614045"/>
                  </a:lnTo>
                  <a:lnTo>
                    <a:pt x="5923" y="662947"/>
                  </a:lnTo>
                  <a:lnTo>
                    <a:pt x="22751" y="707615"/>
                  </a:lnTo>
                  <a:lnTo>
                    <a:pt x="49069" y="746632"/>
                  </a:lnTo>
                  <a:lnTo>
                    <a:pt x="83462" y="778580"/>
                  </a:lnTo>
                  <a:lnTo>
                    <a:pt x="124515" y="802040"/>
                  </a:lnTo>
                  <a:lnTo>
                    <a:pt x="170815" y="815594"/>
                  </a:lnTo>
                  <a:lnTo>
                    <a:pt x="170815" y="886968"/>
                  </a:lnTo>
                  <a:lnTo>
                    <a:pt x="239141" y="886968"/>
                  </a:lnTo>
                  <a:lnTo>
                    <a:pt x="239141" y="815594"/>
                  </a:lnTo>
                  <a:lnTo>
                    <a:pt x="285528" y="801907"/>
                  </a:lnTo>
                  <a:lnTo>
                    <a:pt x="326606" y="778241"/>
                  </a:lnTo>
                  <a:lnTo>
                    <a:pt x="360981" y="746109"/>
                  </a:lnTo>
                  <a:lnTo>
                    <a:pt x="387260" y="707023"/>
                  </a:lnTo>
                  <a:lnTo>
                    <a:pt x="404049" y="662497"/>
                  </a:lnTo>
                  <a:lnTo>
                    <a:pt x="409956" y="614045"/>
                  </a:lnTo>
                  <a:lnTo>
                    <a:pt x="404921" y="571194"/>
                  </a:lnTo>
                  <a:lnTo>
                    <a:pt x="391017" y="533844"/>
                  </a:lnTo>
                  <a:lnTo>
                    <a:pt x="343789" y="476504"/>
                  </a:lnTo>
                  <a:lnTo>
                    <a:pt x="282606" y="439039"/>
                  </a:lnTo>
                  <a:lnTo>
                    <a:pt x="186473" y="398754"/>
                  </a:lnTo>
                  <a:lnTo>
                    <a:pt x="157178" y="385778"/>
                  </a:lnTo>
                  <a:lnTo>
                    <a:pt x="108839" y="357124"/>
                  </a:lnTo>
                  <a:lnTo>
                    <a:pt x="78724" y="322738"/>
                  </a:lnTo>
                  <a:lnTo>
                    <a:pt x="68326" y="272923"/>
                  </a:lnTo>
                  <a:lnTo>
                    <a:pt x="75271" y="230000"/>
                  </a:lnTo>
                  <a:lnTo>
                    <a:pt x="94628" y="192551"/>
                  </a:lnTo>
                  <a:lnTo>
                    <a:pt x="124177" y="162911"/>
                  </a:lnTo>
                  <a:lnTo>
                    <a:pt x="161700" y="143415"/>
                  </a:lnTo>
                  <a:lnTo>
                    <a:pt x="204978" y="136398"/>
                  </a:lnTo>
                  <a:lnTo>
                    <a:pt x="248304" y="143330"/>
                  </a:lnTo>
                  <a:lnTo>
                    <a:pt x="285833" y="162655"/>
                  </a:lnTo>
                  <a:lnTo>
                    <a:pt x="315364" y="192167"/>
                  </a:lnTo>
                  <a:lnTo>
                    <a:pt x="334696" y="229658"/>
                  </a:lnTo>
                  <a:lnTo>
                    <a:pt x="341630" y="272923"/>
                  </a:lnTo>
                  <a:lnTo>
                    <a:pt x="341630" y="307086"/>
                  </a:lnTo>
                  <a:lnTo>
                    <a:pt x="409956" y="307086"/>
                  </a:lnTo>
                  <a:lnTo>
                    <a:pt x="409956" y="272923"/>
                  </a:lnTo>
                  <a:lnTo>
                    <a:pt x="404032" y="224020"/>
                  </a:lnTo>
                  <a:lnTo>
                    <a:pt x="387204" y="179352"/>
                  </a:lnTo>
                  <a:lnTo>
                    <a:pt x="360886" y="140335"/>
                  </a:lnTo>
                  <a:lnTo>
                    <a:pt x="326493" y="108387"/>
                  </a:lnTo>
                  <a:lnTo>
                    <a:pt x="285440" y="84927"/>
                  </a:lnTo>
                  <a:lnTo>
                    <a:pt x="239141" y="71374"/>
                  </a:lnTo>
                  <a:lnTo>
                    <a:pt x="239141" y="0"/>
                  </a:lnTo>
                  <a:close/>
                </a:path>
              </a:pathLst>
            </a:custGeom>
            <a:solidFill>
              <a:srgbClr val="EDEB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304" name="Google Shape;304;p18"/>
            <p:cNvPicPr preferRelativeResize="0"/>
            <p:nvPr/>
          </p:nvPicPr>
          <p:blipFill rotWithShape="1">
            <a:blip r:embed="rId6">
              <a:alphaModFix/>
            </a:blip>
            <a:srcRect b="0" l="0" r="0" t="0"/>
            <a:stretch/>
          </p:blipFill>
          <p:spPr>
            <a:xfrm>
              <a:off x="1620011" y="2891028"/>
              <a:ext cx="1080516" cy="1078991"/>
            </a:xfrm>
            <a:prstGeom prst="rect">
              <a:avLst/>
            </a:prstGeom>
            <a:noFill/>
            <a:ln>
              <a:noFill/>
            </a:ln>
          </p:spPr>
        </p:pic>
        <p:pic>
          <p:nvPicPr>
            <p:cNvPr id="305" name="Google Shape;305;p18"/>
            <p:cNvPicPr preferRelativeResize="0"/>
            <p:nvPr/>
          </p:nvPicPr>
          <p:blipFill rotWithShape="1">
            <a:blip r:embed="rId7">
              <a:alphaModFix/>
            </a:blip>
            <a:srcRect b="0" l="0" r="0" t="0"/>
            <a:stretch/>
          </p:blipFill>
          <p:spPr>
            <a:xfrm>
              <a:off x="4242815" y="3290316"/>
              <a:ext cx="719327" cy="719327"/>
            </a:xfrm>
            <a:prstGeom prst="rect">
              <a:avLst/>
            </a:prstGeom>
            <a:noFill/>
            <a:ln>
              <a:noFill/>
            </a:ln>
          </p:spPr>
        </p:pic>
        <p:pic>
          <p:nvPicPr>
            <p:cNvPr id="306" name="Google Shape;306;p18"/>
            <p:cNvPicPr preferRelativeResize="0"/>
            <p:nvPr/>
          </p:nvPicPr>
          <p:blipFill rotWithShape="1">
            <a:blip r:embed="rId8">
              <a:alphaModFix/>
            </a:blip>
            <a:srcRect b="0" l="0" r="0" t="0"/>
            <a:stretch/>
          </p:blipFill>
          <p:spPr>
            <a:xfrm>
              <a:off x="6067044" y="3290316"/>
              <a:ext cx="720851" cy="719327"/>
            </a:xfrm>
            <a:prstGeom prst="rect">
              <a:avLst/>
            </a:prstGeom>
            <a:noFill/>
            <a:ln>
              <a:noFill/>
            </a:ln>
          </p:spPr>
        </p:pic>
        <p:pic>
          <p:nvPicPr>
            <p:cNvPr id="307" name="Google Shape;307;p18"/>
            <p:cNvPicPr preferRelativeResize="0"/>
            <p:nvPr/>
          </p:nvPicPr>
          <p:blipFill rotWithShape="1">
            <a:blip r:embed="rId9">
              <a:alphaModFix/>
            </a:blip>
            <a:srcRect b="0" l="0" r="0" t="0"/>
            <a:stretch/>
          </p:blipFill>
          <p:spPr>
            <a:xfrm>
              <a:off x="7891271" y="3285756"/>
              <a:ext cx="720851" cy="720839"/>
            </a:xfrm>
            <a:prstGeom prst="rect">
              <a:avLst/>
            </a:prstGeom>
            <a:noFill/>
            <a:ln>
              <a:noFill/>
            </a:ln>
          </p:spPr>
        </p:pic>
        <p:sp>
          <p:nvSpPr>
            <p:cNvPr id="308" name="Google Shape;308;p18"/>
            <p:cNvSpPr/>
            <p:nvPr/>
          </p:nvSpPr>
          <p:spPr>
            <a:xfrm>
              <a:off x="4602479" y="2695956"/>
              <a:ext cx="0" cy="405765"/>
            </a:xfrm>
            <a:custGeom>
              <a:rect b="b" l="l" r="r" t="t"/>
              <a:pathLst>
                <a:path extrusionOk="0" h="405764" w="120000">
                  <a:moveTo>
                    <a:pt x="0" y="405384"/>
                  </a:moveTo>
                  <a:lnTo>
                    <a:pt x="0" y="0"/>
                  </a:lnTo>
                </a:path>
              </a:pathLst>
            </a:custGeom>
            <a:noFill/>
            <a:ln cap="flat" cmpd="sng" w="9525">
              <a:solidFill>
                <a:srgbClr val="2E82F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09" name="Google Shape;309;p18"/>
            <p:cNvSpPr/>
            <p:nvPr/>
          </p:nvSpPr>
          <p:spPr>
            <a:xfrm>
              <a:off x="8209788" y="2695956"/>
              <a:ext cx="0" cy="405765"/>
            </a:xfrm>
            <a:custGeom>
              <a:rect b="b" l="l" r="r" t="t"/>
              <a:pathLst>
                <a:path extrusionOk="0" h="405764" w="120000">
                  <a:moveTo>
                    <a:pt x="0" y="405384"/>
                  </a:moveTo>
                  <a:lnTo>
                    <a:pt x="0" y="0"/>
                  </a:lnTo>
                </a:path>
              </a:pathLst>
            </a:custGeom>
            <a:noFill/>
            <a:ln cap="flat" cmpd="sng" w="9525">
              <a:solidFill>
                <a:srgbClr val="2E82F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10" name="Google Shape;310;p18"/>
            <p:cNvSpPr/>
            <p:nvPr/>
          </p:nvSpPr>
          <p:spPr>
            <a:xfrm>
              <a:off x="4602479" y="2695956"/>
              <a:ext cx="3608070" cy="0"/>
            </a:xfrm>
            <a:custGeom>
              <a:rect b="b" l="l" r="r" t="t"/>
              <a:pathLst>
                <a:path extrusionOk="0" h="120000" w="3608070">
                  <a:moveTo>
                    <a:pt x="0" y="0"/>
                  </a:moveTo>
                  <a:lnTo>
                    <a:pt x="3607562" y="0"/>
                  </a:lnTo>
                </a:path>
              </a:pathLst>
            </a:custGeom>
            <a:noFill/>
            <a:ln cap="flat" cmpd="sng" w="9525">
              <a:solidFill>
                <a:srgbClr val="2E82F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11" name="Google Shape;311;p18"/>
            <p:cNvSpPr/>
            <p:nvPr/>
          </p:nvSpPr>
          <p:spPr>
            <a:xfrm>
              <a:off x="6368796" y="2290572"/>
              <a:ext cx="76200" cy="405765"/>
            </a:xfrm>
            <a:custGeom>
              <a:rect b="b" l="l" r="r" t="t"/>
              <a:pathLst>
                <a:path extrusionOk="0" h="405764" w="76200">
                  <a:moveTo>
                    <a:pt x="44450" y="63500"/>
                  </a:moveTo>
                  <a:lnTo>
                    <a:pt x="31750" y="63500"/>
                  </a:lnTo>
                  <a:lnTo>
                    <a:pt x="31750" y="405384"/>
                  </a:lnTo>
                  <a:lnTo>
                    <a:pt x="44450" y="405384"/>
                  </a:lnTo>
                  <a:lnTo>
                    <a:pt x="44450" y="63500"/>
                  </a:lnTo>
                  <a:close/>
                </a:path>
                <a:path extrusionOk="0" h="405764" w="76200">
                  <a:moveTo>
                    <a:pt x="38100" y="0"/>
                  </a:moveTo>
                  <a:lnTo>
                    <a:pt x="0" y="76200"/>
                  </a:lnTo>
                  <a:lnTo>
                    <a:pt x="31750" y="76200"/>
                  </a:lnTo>
                  <a:lnTo>
                    <a:pt x="31750" y="63500"/>
                  </a:lnTo>
                  <a:lnTo>
                    <a:pt x="69850" y="63500"/>
                  </a:lnTo>
                  <a:lnTo>
                    <a:pt x="38100" y="0"/>
                  </a:lnTo>
                  <a:close/>
                </a:path>
                <a:path extrusionOk="0" h="405764" w="76200">
                  <a:moveTo>
                    <a:pt x="69850" y="63500"/>
                  </a:moveTo>
                  <a:lnTo>
                    <a:pt x="44450" y="63500"/>
                  </a:lnTo>
                  <a:lnTo>
                    <a:pt x="44450" y="76200"/>
                  </a:lnTo>
                  <a:lnTo>
                    <a:pt x="76200" y="76200"/>
                  </a:lnTo>
                  <a:lnTo>
                    <a:pt x="69850" y="63500"/>
                  </a:lnTo>
                  <a:close/>
                </a:path>
              </a:pathLst>
            </a:custGeom>
            <a:solidFill>
              <a:srgbClr val="2E82F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312" name="Google Shape;312;p18"/>
          <p:cNvSpPr txBox="1"/>
          <p:nvPr/>
        </p:nvSpPr>
        <p:spPr>
          <a:xfrm>
            <a:off x="963336" y="5088128"/>
            <a:ext cx="2392680" cy="666750"/>
          </a:xfrm>
          <a:prstGeom prst="rect">
            <a:avLst/>
          </a:prstGeom>
          <a:noFill/>
          <a:ln>
            <a:noFill/>
          </a:ln>
        </p:spPr>
        <p:txBody>
          <a:bodyPr anchorCtr="0" anchor="t" bIns="0" lIns="0" spcFirstLastPara="1" rIns="0" wrap="square" tIns="12700">
            <a:spAutoFit/>
          </a:bodyPr>
          <a:lstStyle/>
          <a:p>
            <a:pPr indent="635" lvl="0" marL="12065" marR="5080" rtl="0" algn="ctr">
              <a:lnSpc>
                <a:spcPct val="100000"/>
              </a:lnSpc>
              <a:spcBef>
                <a:spcPts val="0"/>
              </a:spcBef>
              <a:spcAft>
                <a:spcPts val="0"/>
              </a:spcAft>
              <a:buNone/>
            </a:pPr>
            <a:r>
              <a:rPr lang="en-US" sz="1400">
                <a:solidFill>
                  <a:srgbClr val="212121"/>
                </a:solidFill>
                <a:latin typeface="Calibri"/>
                <a:ea typeface="Calibri"/>
                <a:cs typeface="Calibri"/>
                <a:sym typeface="Calibri"/>
              </a:rPr>
              <a:t>Providing gig workers as  workforce solution to companies  for a commission</a:t>
            </a:r>
            <a:endParaRPr sz="1400">
              <a:latin typeface="Calibri"/>
              <a:ea typeface="Calibri"/>
              <a:cs typeface="Calibri"/>
              <a:sym typeface="Calibri"/>
            </a:endParaRPr>
          </a:p>
        </p:txBody>
      </p:sp>
      <p:sp>
        <p:nvSpPr>
          <p:cNvPr id="313" name="Google Shape;313;p18"/>
          <p:cNvSpPr txBox="1"/>
          <p:nvPr/>
        </p:nvSpPr>
        <p:spPr>
          <a:xfrm>
            <a:off x="3848181" y="4271655"/>
            <a:ext cx="1508125" cy="666750"/>
          </a:xfrm>
          <a:prstGeom prst="rect">
            <a:avLst/>
          </a:prstGeom>
          <a:noFill/>
          <a:ln>
            <a:noFill/>
          </a:ln>
        </p:spPr>
        <p:txBody>
          <a:bodyPr anchorCtr="0" anchor="t" bIns="0" lIns="0" spcFirstLastPara="1" rIns="0" wrap="square" tIns="12700">
            <a:spAutoFit/>
          </a:bodyPr>
          <a:lstStyle/>
          <a:p>
            <a:pPr indent="-412115" lvl="0" marL="440690" marR="19050" rtl="0" algn="l">
              <a:lnSpc>
                <a:spcPct val="100000"/>
              </a:lnSpc>
              <a:spcBef>
                <a:spcPts val="0"/>
              </a:spcBef>
              <a:spcAft>
                <a:spcPts val="0"/>
              </a:spcAft>
              <a:buNone/>
            </a:pPr>
            <a:r>
              <a:rPr lang="en-US" sz="1400">
                <a:solidFill>
                  <a:srgbClr val="212121"/>
                </a:solidFill>
                <a:latin typeface="Calibri"/>
                <a:ea typeface="Calibri"/>
                <a:cs typeface="Calibri"/>
                <a:sym typeface="Calibri"/>
              </a:rPr>
              <a:t>Offer Listings on the  platform</a:t>
            </a:r>
            <a:endParaRPr sz="1400">
              <a:latin typeface="Calibri"/>
              <a:ea typeface="Calibri"/>
              <a:cs typeface="Calibri"/>
              <a:sym typeface="Calibri"/>
            </a:endParaRPr>
          </a:p>
          <a:p>
            <a:pPr indent="0" lvl="0" marL="12700" marR="0" rtl="0" algn="l">
              <a:lnSpc>
                <a:spcPct val="100000"/>
              </a:lnSpc>
              <a:spcBef>
                <a:spcPts val="5"/>
              </a:spcBef>
              <a:spcAft>
                <a:spcPts val="0"/>
              </a:spcAft>
              <a:buNone/>
            </a:pPr>
            <a:r>
              <a:rPr b="1" lang="en-US" sz="1400">
                <a:solidFill>
                  <a:srgbClr val="212121"/>
                </a:solidFill>
                <a:latin typeface="Calibri"/>
                <a:ea typeface="Calibri"/>
                <a:cs typeface="Calibri"/>
                <a:sym typeface="Calibri"/>
              </a:rPr>
              <a:t>INR 1000/Day/Offer</a:t>
            </a:r>
            <a:endParaRPr sz="1400">
              <a:latin typeface="Calibri"/>
              <a:ea typeface="Calibri"/>
              <a:cs typeface="Calibri"/>
              <a:sym typeface="Calibri"/>
            </a:endParaRPr>
          </a:p>
        </p:txBody>
      </p:sp>
      <p:sp>
        <p:nvSpPr>
          <p:cNvPr id="314" name="Google Shape;314;p18"/>
          <p:cNvSpPr txBox="1"/>
          <p:nvPr/>
        </p:nvSpPr>
        <p:spPr>
          <a:xfrm>
            <a:off x="5718810" y="4271833"/>
            <a:ext cx="1417955" cy="666750"/>
          </a:xfrm>
          <a:prstGeom prst="rect">
            <a:avLst/>
          </a:prstGeom>
          <a:noFill/>
          <a:ln>
            <a:noFill/>
          </a:ln>
        </p:spPr>
        <p:txBody>
          <a:bodyPr anchorCtr="0" anchor="t" bIns="0" lIns="0" spcFirstLastPara="1" rIns="0" wrap="square" tIns="12700">
            <a:spAutoFit/>
          </a:bodyPr>
          <a:lstStyle/>
          <a:p>
            <a:pPr indent="0" lvl="0" marL="12700" marR="5080" rtl="0" algn="ctr">
              <a:lnSpc>
                <a:spcPct val="100000"/>
              </a:lnSpc>
              <a:spcBef>
                <a:spcPts val="0"/>
              </a:spcBef>
              <a:spcAft>
                <a:spcPts val="0"/>
              </a:spcAft>
              <a:buNone/>
            </a:pPr>
            <a:r>
              <a:rPr lang="en-US" sz="1400">
                <a:solidFill>
                  <a:srgbClr val="212121"/>
                </a:solidFill>
                <a:latin typeface="Calibri"/>
                <a:ea typeface="Calibri"/>
                <a:cs typeface="Calibri"/>
                <a:sym typeface="Calibri"/>
              </a:rPr>
              <a:t>Job Postings on the  platform</a:t>
            </a:r>
            <a:endParaRPr sz="1400">
              <a:latin typeface="Calibri"/>
              <a:ea typeface="Calibri"/>
              <a:cs typeface="Calibri"/>
              <a:sym typeface="Calibri"/>
            </a:endParaRPr>
          </a:p>
          <a:p>
            <a:pPr indent="0" lvl="0" marL="0" marR="0" rtl="0" algn="ctr">
              <a:lnSpc>
                <a:spcPct val="100000"/>
              </a:lnSpc>
              <a:spcBef>
                <a:spcPts val="5"/>
              </a:spcBef>
              <a:spcAft>
                <a:spcPts val="0"/>
              </a:spcAft>
              <a:buNone/>
            </a:pPr>
            <a:r>
              <a:rPr b="1" lang="en-US" sz="1400">
                <a:solidFill>
                  <a:srgbClr val="212121"/>
                </a:solidFill>
                <a:latin typeface="Calibri"/>
                <a:ea typeface="Calibri"/>
                <a:cs typeface="Calibri"/>
                <a:sym typeface="Calibri"/>
              </a:rPr>
              <a:t>5% success fees</a:t>
            </a:r>
            <a:endParaRPr sz="1400">
              <a:latin typeface="Calibri"/>
              <a:ea typeface="Calibri"/>
              <a:cs typeface="Calibri"/>
              <a:sym typeface="Calibri"/>
            </a:endParaRPr>
          </a:p>
        </p:txBody>
      </p:sp>
      <p:sp>
        <p:nvSpPr>
          <p:cNvPr id="315" name="Google Shape;315;p18"/>
          <p:cNvSpPr txBox="1"/>
          <p:nvPr/>
        </p:nvSpPr>
        <p:spPr>
          <a:xfrm>
            <a:off x="7597285" y="4272012"/>
            <a:ext cx="1310005" cy="453390"/>
          </a:xfrm>
          <a:prstGeom prst="rect">
            <a:avLst/>
          </a:prstGeom>
          <a:noFill/>
          <a:ln>
            <a:noFill/>
          </a:ln>
        </p:spPr>
        <p:txBody>
          <a:bodyPr anchorCtr="0" anchor="t" bIns="0" lIns="0" spcFirstLastPara="1" rIns="0" wrap="square" tIns="12700">
            <a:spAutoFit/>
          </a:bodyPr>
          <a:lstStyle/>
          <a:p>
            <a:pPr indent="-314325" lvl="0" marL="326390" marR="5080" rtl="0" algn="l">
              <a:lnSpc>
                <a:spcPct val="100000"/>
              </a:lnSpc>
              <a:spcBef>
                <a:spcPts val="0"/>
              </a:spcBef>
              <a:spcAft>
                <a:spcPts val="0"/>
              </a:spcAft>
              <a:buNone/>
            </a:pPr>
            <a:r>
              <a:rPr lang="en-US" sz="1400">
                <a:solidFill>
                  <a:srgbClr val="212121"/>
                </a:solidFill>
                <a:latin typeface="Calibri"/>
                <a:ea typeface="Calibri"/>
                <a:cs typeface="Calibri"/>
                <a:sym typeface="Calibri"/>
              </a:rPr>
              <a:t>Promotion on our  database</a:t>
            </a:r>
            <a:endParaRPr sz="1400">
              <a:latin typeface="Calibri"/>
              <a:ea typeface="Calibri"/>
              <a:cs typeface="Calibri"/>
              <a:sym typeface="Calibri"/>
            </a:endParaRPr>
          </a:p>
        </p:txBody>
      </p:sp>
      <p:sp>
        <p:nvSpPr>
          <p:cNvPr id="316" name="Google Shape;316;p18"/>
          <p:cNvSpPr txBox="1"/>
          <p:nvPr>
            <p:ph type="title"/>
          </p:nvPr>
        </p:nvSpPr>
        <p:spPr>
          <a:xfrm>
            <a:off x="1792604" y="1782521"/>
            <a:ext cx="733425" cy="51435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b="1" lang="en-US" sz="3200">
                <a:solidFill>
                  <a:srgbClr val="212121"/>
                </a:solidFill>
                <a:latin typeface="Calibri"/>
                <a:ea typeface="Calibri"/>
                <a:cs typeface="Calibri"/>
                <a:sym typeface="Calibri"/>
              </a:rPr>
              <a:t>90%</a:t>
            </a:r>
            <a:endParaRPr sz="3200">
              <a:latin typeface="Calibri"/>
              <a:ea typeface="Calibri"/>
              <a:cs typeface="Calibri"/>
              <a:sym typeface="Calibri"/>
            </a:endParaRPr>
          </a:p>
        </p:txBody>
      </p:sp>
      <p:sp>
        <p:nvSpPr>
          <p:cNvPr id="317" name="Google Shape;317;p18"/>
          <p:cNvSpPr txBox="1"/>
          <p:nvPr/>
        </p:nvSpPr>
        <p:spPr>
          <a:xfrm>
            <a:off x="10225785" y="1779270"/>
            <a:ext cx="939800" cy="513715"/>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b="1" lang="en-US" sz="3200">
                <a:solidFill>
                  <a:srgbClr val="212121"/>
                </a:solidFill>
                <a:latin typeface="Calibri"/>
                <a:ea typeface="Calibri"/>
                <a:cs typeface="Calibri"/>
                <a:sym typeface="Calibri"/>
              </a:rPr>
              <a:t>100%</a:t>
            </a:r>
            <a:endParaRPr sz="3200">
              <a:latin typeface="Calibri"/>
              <a:ea typeface="Calibri"/>
              <a:cs typeface="Calibri"/>
              <a:sym typeface="Calibri"/>
            </a:endParaRPr>
          </a:p>
        </p:txBody>
      </p:sp>
      <p:sp>
        <p:nvSpPr>
          <p:cNvPr id="318" name="Google Shape;318;p18"/>
          <p:cNvSpPr txBox="1"/>
          <p:nvPr/>
        </p:nvSpPr>
        <p:spPr>
          <a:xfrm>
            <a:off x="6060185" y="1779270"/>
            <a:ext cx="734060" cy="513715"/>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b="1" lang="en-US" sz="3200">
                <a:solidFill>
                  <a:srgbClr val="212121"/>
                </a:solidFill>
                <a:latin typeface="Calibri"/>
                <a:ea typeface="Calibri"/>
                <a:cs typeface="Calibri"/>
                <a:sym typeface="Calibri"/>
              </a:rPr>
              <a:t>10%</a:t>
            </a:r>
            <a:endParaRPr sz="3200">
              <a:latin typeface="Calibri"/>
              <a:ea typeface="Calibri"/>
              <a:cs typeface="Calibri"/>
              <a:sym typeface="Calibri"/>
            </a:endParaRPr>
          </a:p>
        </p:txBody>
      </p:sp>
      <p:pic>
        <p:nvPicPr>
          <p:cNvPr id="319" name="Google Shape;319;p18"/>
          <p:cNvPicPr preferRelativeResize="0"/>
          <p:nvPr/>
        </p:nvPicPr>
        <p:blipFill rotWithShape="1">
          <a:blip r:embed="rId10">
            <a:alphaModFix/>
          </a:blip>
          <a:srcRect b="0" l="0" r="0" t="0"/>
          <a:stretch/>
        </p:blipFill>
        <p:spPr>
          <a:xfrm>
            <a:off x="11094060" y="5937386"/>
            <a:ext cx="536653" cy="50356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3" name="Shape 323"/>
        <p:cNvGrpSpPr/>
        <p:nvPr/>
      </p:nvGrpSpPr>
      <p:grpSpPr>
        <a:xfrm>
          <a:off x="0" y="0"/>
          <a:ext cx="0" cy="0"/>
          <a:chOff x="0" y="0"/>
          <a:chExt cx="0" cy="0"/>
        </a:xfrm>
      </p:grpSpPr>
      <p:grpSp>
        <p:nvGrpSpPr>
          <p:cNvPr id="324" name="Google Shape;324;p19"/>
          <p:cNvGrpSpPr/>
          <p:nvPr/>
        </p:nvGrpSpPr>
        <p:grpSpPr>
          <a:xfrm>
            <a:off x="5550519" y="0"/>
            <a:ext cx="6641479" cy="6461758"/>
            <a:chOff x="5550519" y="0"/>
            <a:chExt cx="6641479" cy="6461758"/>
          </a:xfrm>
        </p:grpSpPr>
        <p:pic>
          <p:nvPicPr>
            <p:cNvPr id="325" name="Google Shape;325;p19"/>
            <p:cNvPicPr preferRelativeResize="0"/>
            <p:nvPr/>
          </p:nvPicPr>
          <p:blipFill rotWithShape="1">
            <a:blip r:embed="rId3">
              <a:alphaModFix/>
            </a:blip>
            <a:srcRect b="0" l="0" r="0" t="0"/>
            <a:stretch/>
          </p:blipFill>
          <p:spPr>
            <a:xfrm>
              <a:off x="5550519" y="0"/>
              <a:ext cx="6641479" cy="6060712"/>
            </a:xfrm>
            <a:prstGeom prst="rect">
              <a:avLst/>
            </a:prstGeom>
            <a:noFill/>
            <a:ln>
              <a:noFill/>
            </a:ln>
          </p:spPr>
        </p:pic>
        <p:pic>
          <p:nvPicPr>
            <p:cNvPr id="326" name="Google Shape;326;p19"/>
            <p:cNvPicPr preferRelativeResize="0"/>
            <p:nvPr/>
          </p:nvPicPr>
          <p:blipFill rotWithShape="1">
            <a:blip r:embed="rId4">
              <a:alphaModFix/>
            </a:blip>
            <a:srcRect b="0" l="0" r="0" t="0"/>
            <a:stretch/>
          </p:blipFill>
          <p:spPr>
            <a:xfrm>
              <a:off x="11056619" y="5920739"/>
              <a:ext cx="615696" cy="541019"/>
            </a:xfrm>
            <a:prstGeom prst="rect">
              <a:avLst/>
            </a:prstGeom>
            <a:noFill/>
            <a:ln>
              <a:noFill/>
            </a:ln>
          </p:spPr>
        </p:pic>
      </p:grpSp>
      <p:sp>
        <p:nvSpPr>
          <p:cNvPr id="327" name="Google Shape;327;p19"/>
          <p:cNvSpPr txBox="1"/>
          <p:nvPr>
            <p:ph type="title"/>
          </p:nvPr>
        </p:nvSpPr>
        <p:spPr>
          <a:xfrm>
            <a:off x="1215034" y="735584"/>
            <a:ext cx="3319145" cy="45212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1C1C1C"/>
                </a:solidFill>
              </a:rPr>
              <a:t>UPCOMING REVENUES</a:t>
            </a:r>
            <a:endParaRPr/>
          </a:p>
        </p:txBody>
      </p:sp>
      <p:sp>
        <p:nvSpPr>
          <p:cNvPr id="328" name="Google Shape;328;p19"/>
          <p:cNvSpPr/>
          <p:nvPr/>
        </p:nvSpPr>
        <p:spPr>
          <a:xfrm>
            <a:off x="1241297" y="1248917"/>
            <a:ext cx="569595" cy="0"/>
          </a:xfrm>
          <a:custGeom>
            <a:rect b="b" l="l" r="r" t="t"/>
            <a:pathLst>
              <a:path extrusionOk="0" h="120000" w="569594">
                <a:moveTo>
                  <a:pt x="0" y="0"/>
                </a:moveTo>
                <a:lnTo>
                  <a:pt x="569595" y="0"/>
                </a:lnTo>
              </a:path>
            </a:pathLst>
          </a:custGeom>
          <a:noFill/>
          <a:ln cap="flat" cmpd="sng" w="50275">
            <a:solidFill>
              <a:srgbClr val="2E82F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329" name="Google Shape;329;p19"/>
          <p:cNvPicPr preferRelativeResize="0"/>
          <p:nvPr/>
        </p:nvPicPr>
        <p:blipFill rotWithShape="1">
          <a:blip r:embed="rId5">
            <a:alphaModFix/>
          </a:blip>
          <a:srcRect b="0" l="0" r="0" t="0"/>
          <a:stretch/>
        </p:blipFill>
        <p:spPr>
          <a:xfrm>
            <a:off x="1095755" y="1709928"/>
            <a:ext cx="4081259" cy="1787651"/>
          </a:xfrm>
          <a:prstGeom prst="rect">
            <a:avLst/>
          </a:prstGeom>
          <a:noFill/>
          <a:ln>
            <a:noFill/>
          </a:ln>
        </p:spPr>
      </p:pic>
      <p:sp>
        <p:nvSpPr>
          <p:cNvPr id="330" name="Google Shape;330;p19"/>
          <p:cNvSpPr txBox="1"/>
          <p:nvPr/>
        </p:nvSpPr>
        <p:spPr>
          <a:xfrm>
            <a:off x="1343405" y="1891099"/>
            <a:ext cx="3573145" cy="1333500"/>
          </a:xfrm>
          <a:prstGeom prst="rect">
            <a:avLst/>
          </a:prstGeom>
          <a:noFill/>
          <a:ln>
            <a:noFill/>
          </a:ln>
        </p:spPr>
        <p:txBody>
          <a:bodyPr anchorCtr="0" anchor="t" bIns="0" lIns="0" spcFirstLastPara="1" rIns="0" wrap="square" tIns="12050">
            <a:spAutoFit/>
          </a:bodyPr>
          <a:lstStyle/>
          <a:p>
            <a:pPr indent="0" lvl="0" marL="950594" marR="0" rtl="0" algn="just">
              <a:lnSpc>
                <a:spcPct val="100000"/>
              </a:lnSpc>
              <a:spcBef>
                <a:spcPts val="0"/>
              </a:spcBef>
              <a:spcAft>
                <a:spcPts val="0"/>
              </a:spcAft>
              <a:buNone/>
            </a:pPr>
            <a:r>
              <a:rPr b="1" lang="en-US" sz="1600">
                <a:solidFill>
                  <a:srgbClr val="C00000"/>
                </a:solidFill>
                <a:latin typeface="Calibri"/>
                <a:ea typeface="Calibri"/>
                <a:cs typeface="Calibri"/>
                <a:sym typeface="Calibri"/>
              </a:rPr>
              <a:t>Subscription Model</a:t>
            </a:r>
            <a:endParaRPr sz="1600">
              <a:latin typeface="Calibri"/>
              <a:ea typeface="Calibri"/>
              <a:cs typeface="Calibri"/>
              <a:sym typeface="Calibri"/>
            </a:endParaRPr>
          </a:p>
          <a:p>
            <a:pPr indent="0" lvl="0" marL="12700" marR="5080" rtl="0" algn="just">
              <a:lnSpc>
                <a:spcPct val="130100"/>
              </a:lnSpc>
              <a:spcBef>
                <a:spcPts val="890"/>
              </a:spcBef>
              <a:spcAft>
                <a:spcPts val="0"/>
              </a:spcAft>
              <a:buNone/>
            </a:pPr>
            <a:r>
              <a:rPr lang="en-US" sz="1600">
                <a:solidFill>
                  <a:srgbClr val="1C1C1C"/>
                </a:solidFill>
                <a:latin typeface="Calibri"/>
                <a:ea typeface="Calibri"/>
                <a:cs typeface="Calibri"/>
                <a:sym typeface="Calibri"/>
              </a:rPr>
              <a:t>Gig workers get guaranteed earnings of  minimum of INR 5,000 every month from  ease of their month.</a:t>
            </a:r>
            <a:endParaRPr sz="1600">
              <a:latin typeface="Calibri"/>
              <a:ea typeface="Calibri"/>
              <a:cs typeface="Calibri"/>
              <a:sym typeface="Calibri"/>
            </a:endParaRPr>
          </a:p>
        </p:txBody>
      </p:sp>
      <p:pic>
        <p:nvPicPr>
          <p:cNvPr id="331" name="Google Shape;331;p19"/>
          <p:cNvPicPr preferRelativeResize="0"/>
          <p:nvPr/>
        </p:nvPicPr>
        <p:blipFill rotWithShape="1">
          <a:blip r:embed="rId6">
            <a:alphaModFix/>
          </a:blip>
          <a:srcRect b="0" l="0" r="0" t="0"/>
          <a:stretch/>
        </p:blipFill>
        <p:spPr>
          <a:xfrm>
            <a:off x="1095755" y="3922776"/>
            <a:ext cx="4081259" cy="1787651"/>
          </a:xfrm>
          <a:prstGeom prst="rect">
            <a:avLst/>
          </a:prstGeom>
          <a:noFill/>
          <a:ln>
            <a:noFill/>
          </a:ln>
        </p:spPr>
      </p:pic>
      <p:sp>
        <p:nvSpPr>
          <p:cNvPr id="332" name="Google Shape;332;p19"/>
          <p:cNvSpPr txBox="1"/>
          <p:nvPr/>
        </p:nvSpPr>
        <p:spPr>
          <a:xfrm>
            <a:off x="1343091" y="4104513"/>
            <a:ext cx="3574500" cy="1231500"/>
          </a:xfrm>
          <a:prstGeom prst="rect">
            <a:avLst/>
          </a:prstGeom>
          <a:noFill/>
          <a:ln>
            <a:noFill/>
          </a:ln>
        </p:spPr>
        <p:txBody>
          <a:bodyPr anchorCtr="0" anchor="t" bIns="0" lIns="0" spcFirstLastPara="1" rIns="0" wrap="square" tIns="12050">
            <a:spAutoFit/>
          </a:bodyPr>
          <a:lstStyle/>
          <a:p>
            <a:pPr indent="0" lvl="0" marL="677545" marR="0" rtl="0" algn="just">
              <a:lnSpc>
                <a:spcPct val="100000"/>
              </a:lnSpc>
              <a:spcBef>
                <a:spcPts val="0"/>
              </a:spcBef>
              <a:spcAft>
                <a:spcPts val="0"/>
              </a:spcAft>
              <a:buNone/>
            </a:pPr>
            <a:r>
              <a:rPr b="1" lang="en-US" sz="1600">
                <a:solidFill>
                  <a:srgbClr val="1C1C1C"/>
                </a:solidFill>
                <a:latin typeface="Calibri"/>
                <a:ea typeface="Calibri"/>
                <a:cs typeface="Calibri"/>
                <a:sym typeface="Calibri"/>
              </a:rPr>
              <a:t>Credit Line For Gig Workers</a:t>
            </a:r>
            <a:endParaRPr sz="1600">
              <a:latin typeface="Calibri"/>
              <a:ea typeface="Calibri"/>
              <a:cs typeface="Calibri"/>
              <a:sym typeface="Calibri"/>
            </a:endParaRPr>
          </a:p>
          <a:p>
            <a:pPr indent="0" lvl="0" marL="12700" marR="5080" rtl="0" algn="just">
              <a:lnSpc>
                <a:spcPct val="130100"/>
              </a:lnSpc>
              <a:spcBef>
                <a:spcPts val="670"/>
              </a:spcBef>
              <a:spcAft>
                <a:spcPts val="0"/>
              </a:spcAft>
              <a:buNone/>
            </a:pPr>
            <a:r>
              <a:rPr lang="en-US" sz="1600">
                <a:solidFill>
                  <a:srgbClr val="1C1C1C"/>
                </a:solidFill>
                <a:latin typeface="Calibri"/>
                <a:ea typeface="Calibri"/>
                <a:cs typeface="Calibri"/>
                <a:sym typeface="Calibri"/>
              </a:rPr>
              <a:t>Gig workers can pay the amount by  completing the work and a credit will be  provided based on their work history</a:t>
            </a:r>
            <a:endParaRPr sz="16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36" name="Shape 336"/>
        <p:cNvGrpSpPr/>
        <p:nvPr/>
      </p:nvGrpSpPr>
      <p:grpSpPr>
        <a:xfrm>
          <a:off x="0" y="0"/>
          <a:ext cx="0" cy="0"/>
          <a:chOff x="0" y="0"/>
          <a:chExt cx="0" cy="0"/>
        </a:xfrm>
      </p:grpSpPr>
      <p:pic>
        <p:nvPicPr>
          <p:cNvPr id="337" name="Google Shape;337;p20"/>
          <p:cNvPicPr preferRelativeResize="0"/>
          <p:nvPr/>
        </p:nvPicPr>
        <p:blipFill rotWithShape="1">
          <a:blip r:embed="rId3">
            <a:alphaModFix/>
          </a:blip>
          <a:srcRect b="0" l="0" r="0" t="0"/>
          <a:stretch/>
        </p:blipFill>
        <p:spPr>
          <a:xfrm>
            <a:off x="11094060" y="5937386"/>
            <a:ext cx="536653" cy="503564"/>
          </a:xfrm>
          <a:prstGeom prst="rect">
            <a:avLst/>
          </a:prstGeom>
          <a:noFill/>
          <a:ln>
            <a:noFill/>
          </a:ln>
        </p:spPr>
      </p:pic>
      <p:sp>
        <p:nvSpPr>
          <p:cNvPr id="338" name="Google Shape;338;p20"/>
          <p:cNvSpPr txBox="1"/>
          <p:nvPr>
            <p:ph type="title"/>
          </p:nvPr>
        </p:nvSpPr>
        <p:spPr>
          <a:xfrm>
            <a:off x="1215034" y="735584"/>
            <a:ext cx="2390140" cy="45212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1C1C1C"/>
                </a:solidFill>
              </a:rPr>
              <a:t>CLIENTS SERVED</a:t>
            </a:r>
            <a:endParaRPr/>
          </a:p>
        </p:txBody>
      </p:sp>
      <p:sp>
        <p:nvSpPr>
          <p:cNvPr id="339" name="Google Shape;339;p20"/>
          <p:cNvSpPr/>
          <p:nvPr/>
        </p:nvSpPr>
        <p:spPr>
          <a:xfrm>
            <a:off x="1241297" y="1248917"/>
            <a:ext cx="569595" cy="0"/>
          </a:xfrm>
          <a:custGeom>
            <a:rect b="b" l="l" r="r" t="t"/>
            <a:pathLst>
              <a:path extrusionOk="0" h="120000" w="569594">
                <a:moveTo>
                  <a:pt x="0" y="0"/>
                </a:moveTo>
                <a:lnTo>
                  <a:pt x="569595" y="0"/>
                </a:lnTo>
              </a:path>
            </a:pathLst>
          </a:custGeom>
          <a:noFill/>
          <a:ln cap="flat" cmpd="sng" w="50275">
            <a:solidFill>
              <a:srgbClr val="2E82F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40" name="Google Shape;340;p20"/>
          <p:cNvSpPr txBox="1"/>
          <p:nvPr/>
        </p:nvSpPr>
        <p:spPr>
          <a:xfrm>
            <a:off x="1215034" y="1547901"/>
            <a:ext cx="4089400" cy="976630"/>
          </a:xfrm>
          <a:prstGeom prst="rect">
            <a:avLst/>
          </a:prstGeom>
          <a:noFill/>
          <a:ln>
            <a:noFill/>
          </a:ln>
        </p:spPr>
        <p:txBody>
          <a:bodyPr anchorCtr="0" anchor="t" bIns="0" lIns="0" spcFirstLastPara="1" rIns="0" wrap="square" tIns="12700">
            <a:spAutoFit/>
          </a:bodyPr>
          <a:lstStyle/>
          <a:p>
            <a:pPr indent="0" lvl="0" marL="12700" marR="5080" rtl="0" algn="just">
              <a:lnSpc>
                <a:spcPct val="130000"/>
              </a:lnSpc>
              <a:spcBef>
                <a:spcPts val="0"/>
              </a:spcBef>
              <a:spcAft>
                <a:spcPts val="0"/>
              </a:spcAft>
              <a:buNone/>
            </a:pPr>
            <a:r>
              <a:rPr lang="en-US" sz="1600">
                <a:solidFill>
                  <a:srgbClr val="1C1C1C"/>
                </a:solidFill>
                <a:latin typeface="Calibri"/>
                <a:ea typeface="Calibri"/>
                <a:cs typeface="Calibri"/>
                <a:sym typeface="Calibri"/>
              </a:rPr>
              <a:t>We have served </a:t>
            </a:r>
            <a:r>
              <a:rPr b="1" lang="en-US" sz="1600" u="sng">
                <a:solidFill>
                  <a:srgbClr val="8F600F"/>
                </a:solidFill>
                <a:latin typeface="Calibri"/>
                <a:ea typeface="Calibri"/>
                <a:cs typeface="Calibri"/>
                <a:sym typeface="Calibri"/>
              </a:rPr>
              <a:t>200+</a:t>
            </a:r>
            <a:r>
              <a:rPr b="1" lang="en-US" sz="1600">
                <a:solidFill>
                  <a:srgbClr val="8F600F"/>
                </a:solidFill>
                <a:latin typeface="Calibri"/>
                <a:ea typeface="Calibri"/>
                <a:cs typeface="Calibri"/>
                <a:sym typeface="Calibri"/>
              </a:rPr>
              <a:t> </a:t>
            </a:r>
            <a:r>
              <a:rPr lang="en-US" sz="1600">
                <a:solidFill>
                  <a:srgbClr val="1C1C1C"/>
                </a:solidFill>
                <a:latin typeface="Calibri"/>
                <a:ea typeface="Calibri"/>
                <a:cs typeface="Calibri"/>
                <a:sym typeface="Calibri"/>
              </a:rPr>
              <a:t>Clients in the last </a:t>
            </a:r>
            <a:r>
              <a:rPr b="1" lang="en-US" sz="1600" u="sng">
                <a:solidFill>
                  <a:srgbClr val="8F600F"/>
                </a:solidFill>
                <a:latin typeface="Calibri"/>
                <a:ea typeface="Calibri"/>
                <a:cs typeface="Calibri"/>
                <a:sym typeface="Calibri"/>
              </a:rPr>
              <a:t>20 </a:t>
            </a:r>
            <a:r>
              <a:rPr b="1" lang="en-US" sz="1600">
                <a:solidFill>
                  <a:srgbClr val="8F600F"/>
                </a:solidFill>
                <a:latin typeface="Calibri"/>
                <a:ea typeface="Calibri"/>
                <a:cs typeface="Calibri"/>
                <a:sym typeface="Calibri"/>
              </a:rPr>
              <a:t> </a:t>
            </a:r>
            <a:r>
              <a:rPr lang="en-US" sz="1600">
                <a:solidFill>
                  <a:srgbClr val="1C1C1C"/>
                </a:solidFill>
                <a:latin typeface="Calibri"/>
                <a:ea typeface="Calibri"/>
                <a:cs typeface="Calibri"/>
                <a:sym typeface="Calibri"/>
              </a:rPr>
              <a:t>months. We also have partnered with </a:t>
            </a:r>
            <a:r>
              <a:rPr b="1" lang="en-US" sz="1600" u="sng">
                <a:solidFill>
                  <a:srgbClr val="8F600F"/>
                </a:solidFill>
                <a:latin typeface="Calibri"/>
                <a:ea typeface="Calibri"/>
                <a:cs typeface="Calibri"/>
                <a:sym typeface="Calibri"/>
              </a:rPr>
              <a:t>1000+ </a:t>
            </a:r>
            <a:r>
              <a:rPr b="1" lang="en-US" sz="1600">
                <a:solidFill>
                  <a:srgbClr val="8F600F"/>
                </a:solidFill>
                <a:latin typeface="Calibri"/>
                <a:ea typeface="Calibri"/>
                <a:cs typeface="Calibri"/>
                <a:sym typeface="Calibri"/>
              </a:rPr>
              <a:t> </a:t>
            </a:r>
            <a:r>
              <a:rPr lang="en-US" sz="1600">
                <a:solidFill>
                  <a:srgbClr val="1C1C1C"/>
                </a:solidFill>
                <a:latin typeface="Calibri"/>
                <a:ea typeface="Calibri"/>
                <a:cs typeface="Calibri"/>
                <a:sym typeface="Calibri"/>
              </a:rPr>
              <a:t>educational institutions.</a:t>
            </a:r>
            <a:endParaRPr sz="1600">
              <a:latin typeface="Calibri"/>
              <a:ea typeface="Calibri"/>
              <a:cs typeface="Calibri"/>
              <a:sym typeface="Calibri"/>
            </a:endParaRPr>
          </a:p>
        </p:txBody>
      </p:sp>
      <p:sp>
        <p:nvSpPr>
          <p:cNvPr id="341" name="Google Shape;341;p20"/>
          <p:cNvSpPr txBox="1"/>
          <p:nvPr/>
        </p:nvSpPr>
        <p:spPr>
          <a:xfrm>
            <a:off x="7629906" y="1274826"/>
            <a:ext cx="2053589"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solidFill>
                  <a:srgbClr val="001F5F"/>
                </a:solidFill>
                <a:latin typeface="Calibri"/>
                <a:ea typeface="Calibri"/>
                <a:cs typeface="Calibri"/>
                <a:sym typeface="Calibri"/>
              </a:rPr>
              <a:t>CLIENTS SERVED</a:t>
            </a:r>
            <a:endParaRPr sz="2400">
              <a:latin typeface="Calibri"/>
              <a:ea typeface="Calibri"/>
              <a:cs typeface="Calibri"/>
              <a:sym typeface="Calibri"/>
            </a:endParaRPr>
          </a:p>
        </p:txBody>
      </p:sp>
      <p:pic>
        <p:nvPicPr>
          <p:cNvPr id="342" name="Google Shape;342;p20"/>
          <p:cNvPicPr preferRelativeResize="0"/>
          <p:nvPr/>
        </p:nvPicPr>
        <p:blipFill rotWithShape="1">
          <a:blip r:embed="rId4">
            <a:alphaModFix/>
          </a:blip>
          <a:srcRect b="0" l="0" r="0" t="0"/>
          <a:stretch/>
        </p:blipFill>
        <p:spPr>
          <a:xfrm>
            <a:off x="8473440" y="2092464"/>
            <a:ext cx="720851" cy="720839"/>
          </a:xfrm>
          <a:prstGeom prst="rect">
            <a:avLst/>
          </a:prstGeom>
          <a:noFill/>
          <a:ln>
            <a:noFill/>
          </a:ln>
        </p:spPr>
      </p:pic>
      <p:pic>
        <p:nvPicPr>
          <p:cNvPr id="343" name="Google Shape;343;p20"/>
          <p:cNvPicPr preferRelativeResize="0"/>
          <p:nvPr/>
        </p:nvPicPr>
        <p:blipFill rotWithShape="1">
          <a:blip r:embed="rId5">
            <a:alphaModFix/>
          </a:blip>
          <a:srcRect b="0" l="0" r="0" t="0"/>
          <a:stretch/>
        </p:blipFill>
        <p:spPr>
          <a:xfrm>
            <a:off x="6850380" y="5201411"/>
            <a:ext cx="751332" cy="719327"/>
          </a:xfrm>
          <a:prstGeom prst="rect">
            <a:avLst/>
          </a:prstGeom>
          <a:noFill/>
          <a:ln>
            <a:noFill/>
          </a:ln>
        </p:spPr>
      </p:pic>
      <p:pic>
        <p:nvPicPr>
          <p:cNvPr id="344" name="Google Shape;344;p20"/>
          <p:cNvPicPr preferRelativeResize="0"/>
          <p:nvPr/>
        </p:nvPicPr>
        <p:blipFill rotWithShape="1">
          <a:blip r:embed="rId6">
            <a:alphaModFix/>
          </a:blip>
          <a:srcRect b="0" l="0" r="0" t="0"/>
          <a:stretch/>
        </p:blipFill>
        <p:spPr>
          <a:xfrm>
            <a:off x="6740631" y="2133655"/>
            <a:ext cx="931268" cy="645322"/>
          </a:xfrm>
          <a:prstGeom prst="rect">
            <a:avLst/>
          </a:prstGeom>
          <a:noFill/>
          <a:ln>
            <a:noFill/>
          </a:ln>
        </p:spPr>
      </p:pic>
      <p:pic>
        <p:nvPicPr>
          <p:cNvPr id="345" name="Google Shape;345;p20"/>
          <p:cNvPicPr preferRelativeResize="0"/>
          <p:nvPr/>
        </p:nvPicPr>
        <p:blipFill rotWithShape="1">
          <a:blip r:embed="rId7">
            <a:alphaModFix/>
          </a:blip>
          <a:srcRect b="0" l="0" r="0" t="0"/>
          <a:stretch/>
        </p:blipFill>
        <p:spPr>
          <a:xfrm>
            <a:off x="9951719" y="2092464"/>
            <a:ext cx="723899" cy="720839"/>
          </a:xfrm>
          <a:prstGeom prst="rect">
            <a:avLst/>
          </a:prstGeom>
          <a:noFill/>
          <a:ln>
            <a:noFill/>
          </a:ln>
        </p:spPr>
      </p:pic>
      <p:pic>
        <p:nvPicPr>
          <p:cNvPr id="346" name="Google Shape;346;p20"/>
          <p:cNvPicPr preferRelativeResize="0"/>
          <p:nvPr/>
        </p:nvPicPr>
        <p:blipFill rotWithShape="1">
          <a:blip r:embed="rId8">
            <a:alphaModFix/>
          </a:blip>
          <a:srcRect b="0" l="0" r="0" t="0"/>
          <a:stretch/>
        </p:blipFill>
        <p:spPr>
          <a:xfrm>
            <a:off x="10012680" y="3197352"/>
            <a:ext cx="601980" cy="719327"/>
          </a:xfrm>
          <a:prstGeom prst="rect">
            <a:avLst/>
          </a:prstGeom>
          <a:noFill/>
          <a:ln>
            <a:noFill/>
          </a:ln>
        </p:spPr>
      </p:pic>
      <p:pic>
        <p:nvPicPr>
          <p:cNvPr id="347" name="Google Shape;347;p20"/>
          <p:cNvPicPr preferRelativeResize="0"/>
          <p:nvPr/>
        </p:nvPicPr>
        <p:blipFill rotWithShape="1">
          <a:blip r:embed="rId9">
            <a:alphaModFix/>
          </a:blip>
          <a:srcRect b="0" l="0" r="0" t="0"/>
          <a:stretch/>
        </p:blipFill>
        <p:spPr>
          <a:xfrm>
            <a:off x="8255507" y="3158559"/>
            <a:ext cx="1124132" cy="629412"/>
          </a:xfrm>
          <a:prstGeom prst="rect">
            <a:avLst/>
          </a:prstGeom>
          <a:noFill/>
          <a:ln>
            <a:noFill/>
          </a:ln>
        </p:spPr>
      </p:pic>
      <p:pic>
        <p:nvPicPr>
          <p:cNvPr id="348" name="Google Shape;348;p20"/>
          <p:cNvPicPr preferRelativeResize="0"/>
          <p:nvPr/>
        </p:nvPicPr>
        <p:blipFill rotWithShape="1">
          <a:blip r:embed="rId10">
            <a:alphaModFix/>
          </a:blip>
          <a:srcRect b="0" l="0" r="0" t="0"/>
          <a:stretch/>
        </p:blipFill>
        <p:spPr>
          <a:xfrm>
            <a:off x="6740652" y="3150107"/>
            <a:ext cx="972312" cy="719327"/>
          </a:xfrm>
          <a:prstGeom prst="rect">
            <a:avLst/>
          </a:prstGeom>
          <a:noFill/>
          <a:ln>
            <a:noFill/>
          </a:ln>
        </p:spPr>
      </p:pic>
      <p:pic>
        <p:nvPicPr>
          <p:cNvPr id="349" name="Google Shape;349;p20"/>
          <p:cNvPicPr preferRelativeResize="0"/>
          <p:nvPr/>
        </p:nvPicPr>
        <p:blipFill rotWithShape="1">
          <a:blip r:embed="rId11">
            <a:alphaModFix/>
          </a:blip>
          <a:srcRect b="0" l="0" r="0" t="0"/>
          <a:stretch/>
        </p:blipFill>
        <p:spPr>
          <a:xfrm>
            <a:off x="8420100" y="4110228"/>
            <a:ext cx="827532" cy="719327"/>
          </a:xfrm>
          <a:prstGeom prst="rect">
            <a:avLst/>
          </a:prstGeom>
          <a:noFill/>
          <a:ln>
            <a:noFill/>
          </a:ln>
        </p:spPr>
      </p:pic>
      <p:pic>
        <p:nvPicPr>
          <p:cNvPr id="350" name="Google Shape;350;p20"/>
          <p:cNvPicPr preferRelativeResize="0"/>
          <p:nvPr/>
        </p:nvPicPr>
        <p:blipFill rotWithShape="1">
          <a:blip r:embed="rId12">
            <a:alphaModFix/>
          </a:blip>
          <a:srcRect b="0" l="0" r="0" t="0"/>
          <a:stretch/>
        </p:blipFill>
        <p:spPr>
          <a:xfrm>
            <a:off x="8458200" y="5119115"/>
            <a:ext cx="751331" cy="719327"/>
          </a:xfrm>
          <a:prstGeom prst="rect">
            <a:avLst/>
          </a:prstGeom>
          <a:noFill/>
          <a:ln>
            <a:noFill/>
          </a:ln>
        </p:spPr>
      </p:pic>
      <p:pic>
        <p:nvPicPr>
          <p:cNvPr id="351" name="Google Shape;351;p20"/>
          <p:cNvPicPr preferRelativeResize="0"/>
          <p:nvPr/>
        </p:nvPicPr>
        <p:blipFill rotWithShape="1">
          <a:blip r:embed="rId13">
            <a:alphaModFix/>
          </a:blip>
          <a:srcRect b="0" l="0" r="0" t="0"/>
          <a:stretch/>
        </p:blipFill>
        <p:spPr>
          <a:xfrm>
            <a:off x="9988535" y="5128338"/>
            <a:ext cx="650269" cy="696272"/>
          </a:xfrm>
          <a:prstGeom prst="rect">
            <a:avLst/>
          </a:prstGeom>
          <a:noFill/>
          <a:ln>
            <a:noFill/>
          </a:ln>
        </p:spPr>
      </p:pic>
      <p:graphicFrame>
        <p:nvGraphicFramePr>
          <p:cNvPr id="352" name="Google Shape;352;p20"/>
          <p:cNvGraphicFramePr/>
          <p:nvPr/>
        </p:nvGraphicFramePr>
        <p:xfrm>
          <a:off x="6367271" y="1888235"/>
          <a:ext cx="3000000" cy="3000000"/>
        </p:xfrm>
        <a:graphic>
          <a:graphicData uri="http://schemas.openxmlformats.org/drawingml/2006/table">
            <a:tbl>
              <a:tblPr bandRow="1" firstRow="1">
                <a:noFill/>
                <a:tableStyleId>{557028F1-A006-4F34-961E-417FC6415281}</a:tableStyleId>
              </a:tblPr>
              <a:tblGrid>
                <a:gridCol w="1744975"/>
                <a:gridCol w="1464300"/>
                <a:gridCol w="1351275"/>
              </a:tblGrid>
              <a:tr h="1051550">
                <a:tc>
                  <a:txBody>
                    <a:bodyPr/>
                    <a:lstStyle/>
                    <a:p>
                      <a:pPr indent="0" lvl="0" marL="0" marR="0" rtl="0" algn="l">
                        <a:lnSpc>
                          <a:spcPct val="100000"/>
                        </a:lnSpc>
                        <a:spcBef>
                          <a:spcPts val="0"/>
                        </a:spcBef>
                        <a:spcAft>
                          <a:spcPts val="0"/>
                        </a:spcAft>
                        <a:buNone/>
                      </a:pPr>
                      <a:r>
                        <a:t/>
                      </a:r>
                      <a:endParaRPr sz="1800" u="none" cap="none" strike="noStrike">
                        <a:latin typeface="Times New Roman"/>
                        <a:ea typeface="Times New Roman"/>
                        <a:cs typeface="Times New Roman"/>
                        <a:sym typeface="Times New Roman"/>
                      </a:endParaRPr>
                    </a:p>
                  </a:txBody>
                  <a:tcPr marT="0" marB="0" marR="0" marL="0">
                    <a:lnL cap="flat" cmpd="sng" w="9525">
                      <a:solidFill>
                        <a:srgbClr val="938953"/>
                      </a:solidFill>
                      <a:prstDash val="solid"/>
                      <a:round/>
                      <a:headEnd len="sm" w="sm" type="none"/>
                      <a:tailEnd len="sm" w="sm" type="none"/>
                    </a:lnL>
                    <a:lnR cap="flat" cmpd="sng" w="9525">
                      <a:solidFill>
                        <a:srgbClr val="938953"/>
                      </a:solidFill>
                      <a:prstDash val="solid"/>
                      <a:round/>
                      <a:headEnd len="sm" w="sm" type="none"/>
                      <a:tailEnd len="sm" w="sm" type="none"/>
                    </a:lnR>
                    <a:lnT cap="flat" cmpd="sng" w="9525">
                      <a:solidFill>
                        <a:srgbClr val="938953"/>
                      </a:solidFill>
                      <a:prstDash val="solid"/>
                      <a:round/>
                      <a:headEnd len="sm" w="sm" type="none"/>
                      <a:tailEnd len="sm" w="sm" type="none"/>
                    </a:lnT>
                    <a:lnB cap="flat" cmpd="sng" w="9525">
                      <a:solidFill>
                        <a:srgbClr val="938953"/>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800" u="none" cap="none" strike="noStrike">
                        <a:latin typeface="Times New Roman"/>
                        <a:ea typeface="Times New Roman"/>
                        <a:cs typeface="Times New Roman"/>
                        <a:sym typeface="Times New Roman"/>
                      </a:endParaRPr>
                    </a:p>
                  </a:txBody>
                  <a:tcPr marT="0" marB="0" marR="0" marL="0">
                    <a:lnL cap="flat" cmpd="sng" w="9525">
                      <a:solidFill>
                        <a:srgbClr val="938953"/>
                      </a:solidFill>
                      <a:prstDash val="solid"/>
                      <a:round/>
                      <a:headEnd len="sm" w="sm" type="none"/>
                      <a:tailEnd len="sm" w="sm" type="none"/>
                    </a:lnL>
                    <a:lnR cap="flat" cmpd="sng" w="9525">
                      <a:solidFill>
                        <a:srgbClr val="938953"/>
                      </a:solidFill>
                      <a:prstDash val="solid"/>
                      <a:round/>
                      <a:headEnd len="sm" w="sm" type="none"/>
                      <a:tailEnd len="sm" w="sm" type="none"/>
                    </a:lnR>
                    <a:lnT cap="flat" cmpd="sng" w="9525">
                      <a:solidFill>
                        <a:srgbClr val="938953"/>
                      </a:solidFill>
                      <a:prstDash val="solid"/>
                      <a:round/>
                      <a:headEnd len="sm" w="sm" type="none"/>
                      <a:tailEnd len="sm" w="sm" type="none"/>
                    </a:lnT>
                    <a:lnB cap="flat" cmpd="sng" w="9525">
                      <a:solidFill>
                        <a:srgbClr val="938953"/>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800" u="none" cap="none" strike="noStrike">
                        <a:latin typeface="Times New Roman"/>
                        <a:ea typeface="Times New Roman"/>
                        <a:cs typeface="Times New Roman"/>
                        <a:sym typeface="Times New Roman"/>
                      </a:endParaRPr>
                    </a:p>
                  </a:txBody>
                  <a:tcPr marT="0" marB="0" marR="0" marL="0">
                    <a:lnL cap="flat" cmpd="sng" w="9525">
                      <a:solidFill>
                        <a:srgbClr val="938953"/>
                      </a:solidFill>
                      <a:prstDash val="solid"/>
                      <a:round/>
                      <a:headEnd len="sm" w="sm" type="none"/>
                      <a:tailEnd len="sm" w="sm" type="none"/>
                    </a:lnL>
                    <a:lnR cap="flat" cmpd="sng" w="9525">
                      <a:solidFill>
                        <a:srgbClr val="938953"/>
                      </a:solidFill>
                      <a:prstDash val="solid"/>
                      <a:round/>
                      <a:headEnd len="sm" w="sm" type="none"/>
                      <a:tailEnd len="sm" w="sm" type="none"/>
                    </a:lnR>
                    <a:lnT cap="flat" cmpd="sng" w="9525">
                      <a:solidFill>
                        <a:srgbClr val="938953"/>
                      </a:solidFill>
                      <a:prstDash val="solid"/>
                      <a:round/>
                      <a:headEnd len="sm" w="sm" type="none"/>
                      <a:tailEnd len="sm" w="sm" type="none"/>
                    </a:lnT>
                    <a:lnB cap="flat" cmpd="sng" w="9525">
                      <a:solidFill>
                        <a:srgbClr val="938953"/>
                      </a:solidFill>
                      <a:prstDash val="solid"/>
                      <a:round/>
                      <a:headEnd len="sm" w="sm" type="none"/>
                      <a:tailEnd len="sm" w="sm" type="none"/>
                    </a:lnB>
                  </a:tcPr>
                </a:tc>
              </a:tr>
              <a:tr h="1054100">
                <a:tc>
                  <a:txBody>
                    <a:bodyPr/>
                    <a:lstStyle/>
                    <a:p>
                      <a:pPr indent="0" lvl="0" marL="0" marR="0" rtl="0" algn="l">
                        <a:lnSpc>
                          <a:spcPct val="100000"/>
                        </a:lnSpc>
                        <a:spcBef>
                          <a:spcPts val="0"/>
                        </a:spcBef>
                        <a:spcAft>
                          <a:spcPts val="0"/>
                        </a:spcAft>
                        <a:buNone/>
                      </a:pPr>
                      <a:r>
                        <a:t/>
                      </a:r>
                      <a:endParaRPr sz="1800" u="none" cap="none" strike="noStrike">
                        <a:latin typeface="Times New Roman"/>
                        <a:ea typeface="Times New Roman"/>
                        <a:cs typeface="Times New Roman"/>
                        <a:sym typeface="Times New Roman"/>
                      </a:endParaRPr>
                    </a:p>
                  </a:txBody>
                  <a:tcPr marT="0" marB="0" marR="0" marL="0">
                    <a:lnL cap="flat" cmpd="sng" w="9525">
                      <a:solidFill>
                        <a:srgbClr val="938953"/>
                      </a:solidFill>
                      <a:prstDash val="solid"/>
                      <a:round/>
                      <a:headEnd len="sm" w="sm" type="none"/>
                      <a:tailEnd len="sm" w="sm" type="none"/>
                    </a:lnL>
                    <a:lnR cap="flat" cmpd="sng" w="9525">
                      <a:solidFill>
                        <a:srgbClr val="938953"/>
                      </a:solidFill>
                      <a:prstDash val="solid"/>
                      <a:round/>
                      <a:headEnd len="sm" w="sm" type="none"/>
                      <a:tailEnd len="sm" w="sm" type="none"/>
                    </a:lnR>
                    <a:lnT cap="flat" cmpd="sng" w="9525">
                      <a:solidFill>
                        <a:srgbClr val="938953"/>
                      </a:solidFill>
                      <a:prstDash val="solid"/>
                      <a:round/>
                      <a:headEnd len="sm" w="sm" type="none"/>
                      <a:tailEnd len="sm" w="sm" type="none"/>
                    </a:lnT>
                    <a:lnB cap="flat" cmpd="sng" w="9525">
                      <a:solidFill>
                        <a:srgbClr val="938953"/>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800" u="none" cap="none" strike="noStrike">
                        <a:latin typeface="Times New Roman"/>
                        <a:ea typeface="Times New Roman"/>
                        <a:cs typeface="Times New Roman"/>
                        <a:sym typeface="Times New Roman"/>
                      </a:endParaRPr>
                    </a:p>
                  </a:txBody>
                  <a:tcPr marT="0" marB="0" marR="0" marL="0">
                    <a:lnL cap="flat" cmpd="sng" w="9525">
                      <a:solidFill>
                        <a:srgbClr val="938953"/>
                      </a:solidFill>
                      <a:prstDash val="solid"/>
                      <a:round/>
                      <a:headEnd len="sm" w="sm" type="none"/>
                      <a:tailEnd len="sm" w="sm" type="none"/>
                    </a:lnL>
                    <a:lnR cap="flat" cmpd="sng" w="9525">
                      <a:solidFill>
                        <a:srgbClr val="938953"/>
                      </a:solidFill>
                      <a:prstDash val="solid"/>
                      <a:round/>
                      <a:headEnd len="sm" w="sm" type="none"/>
                      <a:tailEnd len="sm" w="sm" type="none"/>
                    </a:lnR>
                    <a:lnT cap="flat" cmpd="sng" w="9525">
                      <a:solidFill>
                        <a:srgbClr val="938953"/>
                      </a:solidFill>
                      <a:prstDash val="solid"/>
                      <a:round/>
                      <a:headEnd len="sm" w="sm" type="none"/>
                      <a:tailEnd len="sm" w="sm" type="none"/>
                    </a:lnT>
                    <a:lnB cap="flat" cmpd="sng" w="9525">
                      <a:solidFill>
                        <a:srgbClr val="938953"/>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800" u="none" cap="none" strike="noStrike">
                        <a:latin typeface="Times New Roman"/>
                        <a:ea typeface="Times New Roman"/>
                        <a:cs typeface="Times New Roman"/>
                        <a:sym typeface="Times New Roman"/>
                      </a:endParaRPr>
                    </a:p>
                  </a:txBody>
                  <a:tcPr marT="0" marB="0" marR="0" marL="0">
                    <a:lnL cap="flat" cmpd="sng" w="9525">
                      <a:solidFill>
                        <a:srgbClr val="938953"/>
                      </a:solidFill>
                      <a:prstDash val="solid"/>
                      <a:round/>
                      <a:headEnd len="sm" w="sm" type="none"/>
                      <a:tailEnd len="sm" w="sm" type="none"/>
                    </a:lnL>
                    <a:lnR cap="flat" cmpd="sng" w="9525">
                      <a:solidFill>
                        <a:srgbClr val="938953"/>
                      </a:solidFill>
                      <a:prstDash val="solid"/>
                      <a:round/>
                      <a:headEnd len="sm" w="sm" type="none"/>
                      <a:tailEnd len="sm" w="sm" type="none"/>
                    </a:lnR>
                    <a:lnT cap="flat" cmpd="sng" w="9525">
                      <a:solidFill>
                        <a:srgbClr val="938953"/>
                      </a:solidFill>
                      <a:prstDash val="solid"/>
                      <a:round/>
                      <a:headEnd len="sm" w="sm" type="none"/>
                      <a:tailEnd len="sm" w="sm" type="none"/>
                    </a:lnT>
                    <a:lnB cap="flat" cmpd="sng" w="9525">
                      <a:solidFill>
                        <a:srgbClr val="938953"/>
                      </a:solidFill>
                      <a:prstDash val="solid"/>
                      <a:round/>
                      <a:headEnd len="sm" w="sm" type="none"/>
                      <a:tailEnd len="sm" w="sm" type="none"/>
                    </a:lnB>
                  </a:tcPr>
                </a:tc>
              </a:tr>
              <a:tr h="1052825">
                <a:tc>
                  <a:txBody>
                    <a:bodyPr/>
                    <a:lstStyle/>
                    <a:p>
                      <a:pPr indent="0" lvl="0" marL="0" marR="0" rtl="0" algn="l">
                        <a:lnSpc>
                          <a:spcPct val="100000"/>
                        </a:lnSpc>
                        <a:spcBef>
                          <a:spcPts val="0"/>
                        </a:spcBef>
                        <a:spcAft>
                          <a:spcPts val="0"/>
                        </a:spcAft>
                        <a:buNone/>
                      </a:pPr>
                      <a:r>
                        <a:t/>
                      </a:r>
                      <a:endParaRPr sz="1800" u="none" cap="none" strike="noStrike">
                        <a:latin typeface="Times New Roman"/>
                        <a:ea typeface="Times New Roman"/>
                        <a:cs typeface="Times New Roman"/>
                        <a:sym typeface="Times New Roman"/>
                      </a:endParaRPr>
                    </a:p>
                  </a:txBody>
                  <a:tcPr marT="0" marB="0" marR="0" marL="0">
                    <a:lnL cap="flat" cmpd="sng" w="9525">
                      <a:solidFill>
                        <a:srgbClr val="938953"/>
                      </a:solidFill>
                      <a:prstDash val="solid"/>
                      <a:round/>
                      <a:headEnd len="sm" w="sm" type="none"/>
                      <a:tailEnd len="sm" w="sm" type="none"/>
                    </a:lnL>
                    <a:lnR cap="flat" cmpd="sng" w="9525">
                      <a:solidFill>
                        <a:srgbClr val="938953"/>
                      </a:solidFill>
                      <a:prstDash val="solid"/>
                      <a:round/>
                      <a:headEnd len="sm" w="sm" type="none"/>
                      <a:tailEnd len="sm" w="sm" type="none"/>
                    </a:lnR>
                    <a:lnT cap="flat" cmpd="sng" w="9525">
                      <a:solidFill>
                        <a:srgbClr val="938953"/>
                      </a:solidFill>
                      <a:prstDash val="solid"/>
                      <a:round/>
                      <a:headEnd len="sm" w="sm" type="none"/>
                      <a:tailEnd len="sm" w="sm" type="none"/>
                    </a:lnT>
                    <a:lnB cap="flat" cmpd="sng" w="9525">
                      <a:solidFill>
                        <a:srgbClr val="938953"/>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800" u="none" cap="none" strike="noStrike">
                        <a:latin typeface="Times New Roman"/>
                        <a:ea typeface="Times New Roman"/>
                        <a:cs typeface="Times New Roman"/>
                        <a:sym typeface="Times New Roman"/>
                      </a:endParaRPr>
                    </a:p>
                  </a:txBody>
                  <a:tcPr marT="0" marB="0" marR="0" marL="0">
                    <a:lnL cap="flat" cmpd="sng" w="9525">
                      <a:solidFill>
                        <a:srgbClr val="938953"/>
                      </a:solidFill>
                      <a:prstDash val="solid"/>
                      <a:round/>
                      <a:headEnd len="sm" w="sm" type="none"/>
                      <a:tailEnd len="sm" w="sm" type="none"/>
                    </a:lnL>
                    <a:lnR cap="flat" cmpd="sng" w="9525">
                      <a:solidFill>
                        <a:srgbClr val="938953"/>
                      </a:solidFill>
                      <a:prstDash val="solid"/>
                      <a:round/>
                      <a:headEnd len="sm" w="sm" type="none"/>
                      <a:tailEnd len="sm" w="sm" type="none"/>
                    </a:lnR>
                    <a:lnT cap="flat" cmpd="sng" w="9525">
                      <a:solidFill>
                        <a:srgbClr val="938953"/>
                      </a:solidFill>
                      <a:prstDash val="solid"/>
                      <a:round/>
                      <a:headEnd len="sm" w="sm" type="none"/>
                      <a:tailEnd len="sm" w="sm" type="none"/>
                    </a:lnT>
                    <a:lnB cap="flat" cmpd="sng" w="9525">
                      <a:solidFill>
                        <a:srgbClr val="938953"/>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800" u="none" cap="none" strike="noStrike">
                        <a:latin typeface="Times New Roman"/>
                        <a:ea typeface="Times New Roman"/>
                        <a:cs typeface="Times New Roman"/>
                        <a:sym typeface="Times New Roman"/>
                      </a:endParaRPr>
                    </a:p>
                  </a:txBody>
                  <a:tcPr marT="0" marB="0" marR="0" marL="0">
                    <a:lnL cap="flat" cmpd="sng" w="9525">
                      <a:solidFill>
                        <a:srgbClr val="938953"/>
                      </a:solidFill>
                      <a:prstDash val="solid"/>
                      <a:round/>
                      <a:headEnd len="sm" w="sm" type="none"/>
                      <a:tailEnd len="sm" w="sm" type="none"/>
                    </a:lnL>
                    <a:lnR cap="flat" cmpd="sng" w="9525">
                      <a:solidFill>
                        <a:srgbClr val="938953"/>
                      </a:solidFill>
                      <a:prstDash val="solid"/>
                      <a:round/>
                      <a:headEnd len="sm" w="sm" type="none"/>
                      <a:tailEnd len="sm" w="sm" type="none"/>
                    </a:lnR>
                    <a:lnT cap="flat" cmpd="sng" w="9525">
                      <a:solidFill>
                        <a:srgbClr val="938953"/>
                      </a:solidFill>
                      <a:prstDash val="solid"/>
                      <a:round/>
                      <a:headEnd len="sm" w="sm" type="none"/>
                      <a:tailEnd len="sm" w="sm" type="none"/>
                    </a:lnT>
                    <a:lnB cap="flat" cmpd="sng" w="9525">
                      <a:solidFill>
                        <a:srgbClr val="938953"/>
                      </a:solidFill>
                      <a:prstDash val="solid"/>
                      <a:round/>
                      <a:headEnd len="sm" w="sm" type="none"/>
                      <a:tailEnd len="sm" w="sm" type="none"/>
                    </a:lnB>
                  </a:tcPr>
                </a:tc>
              </a:tr>
              <a:tr h="1052825">
                <a:tc>
                  <a:txBody>
                    <a:bodyPr/>
                    <a:lstStyle/>
                    <a:p>
                      <a:pPr indent="0" lvl="0" marL="0" marR="0" rtl="0" algn="l">
                        <a:lnSpc>
                          <a:spcPct val="100000"/>
                        </a:lnSpc>
                        <a:spcBef>
                          <a:spcPts val="0"/>
                        </a:spcBef>
                        <a:spcAft>
                          <a:spcPts val="0"/>
                        </a:spcAft>
                        <a:buNone/>
                      </a:pPr>
                      <a:r>
                        <a:t/>
                      </a:r>
                      <a:endParaRPr sz="1800" u="none" cap="none" strike="noStrike">
                        <a:latin typeface="Times New Roman"/>
                        <a:ea typeface="Times New Roman"/>
                        <a:cs typeface="Times New Roman"/>
                        <a:sym typeface="Times New Roman"/>
                      </a:endParaRPr>
                    </a:p>
                  </a:txBody>
                  <a:tcPr marT="0" marB="0" marR="0" marL="0">
                    <a:lnL cap="flat" cmpd="sng" w="9525">
                      <a:solidFill>
                        <a:srgbClr val="938953"/>
                      </a:solidFill>
                      <a:prstDash val="solid"/>
                      <a:round/>
                      <a:headEnd len="sm" w="sm" type="none"/>
                      <a:tailEnd len="sm" w="sm" type="none"/>
                    </a:lnL>
                    <a:lnR cap="flat" cmpd="sng" w="9525">
                      <a:solidFill>
                        <a:srgbClr val="938953"/>
                      </a:solidFill>
                      <a:prstDash val="solid"/>
                      <a:round/>
                      <a:headEnd len="sm" w="sm" type="none"/>
                      <a:tailEnd len="sm" w="sm" type="none"/>
                    </a:lnR>
                    <a:lnT cap="flat" cmpd="sng" w="9525">
                      <a:solidFill>
                        <a:srgbClr val="938953"/>
                      </a:solidFill>
                      <a:prstDash val="solid"/>
                      <a:round/>
                      <a:headEnd len="sm" w="sm" type="none"/>
                      <a:tailEnd len="sm" w="sm" type="none"/>
                    </a:lnT>
                    <a:lnB cap="flat" cmpd="sng" w="9525">
                      <a:solidFill>
                        <a:srgbClr val="938953"/>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800" u="none" cap="none" strike="noStrike">
                        <a:latin typeface="Times New Roman"/>
                        <a:ea typeface="Times New Roman"/>
                        <a:cs typeface="Times New Roman"/>
                        <a:sym typeface="Times New Roman"/>
                      </a:endParaRPr>
                    </a:p>
                  </a:txBody>
                  <a:tcPr marT="0" marB="0" marR="0" marL="0">
                    <a:lnL cap="flat" cmpd="sng" w="9525">
                      <a:solidFill>
                        <a:srgbClr val="938953"/>
                      </a:solidFill>
                      <a:prstDash val="solid"/>
                      <a:round/>
                      <a:headEnd len="sm" w="sm" type="none"/>
                      <a:tailEnd len="sm" w="sm" type="none"/>
                    </a:lnL>
                    <a:lnR cap="flat" cmpd="sng" w="9525">
                      <a:solidFill>
                        <a:srgbClr val="938953"/>
                      </a:solidFill>
                      <a:prstDash val="solid"/>
                      <a:round/>
                      <a:headEnd len="sm" w="sm" type="none"/>
                      <a:tailEnd len="sm" w="sm" type="none"/>
                    </a:lnR>
                    <a:lnT cap="flat" cmpd="sng" w="9525">
                      <a:solidFill>
                        <a:srgbClr val="938953"/>
                      </a:solidFill>
                      <a:prstDash val="solid"/>
                      <a:round/>
                      <a:headEnd len="sm" w="sm" type="none"/>
                      <a:tailEnd len="sm" w="sm" type="none"/>
                    </a:lnT>
                    <a:lnB cap="flat" cmpd="sng" w="9525">
                      <a:solidFill>
                        <a:srgbClr val="938953"/>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800" u="none" cap="none" strike="noStrike">
                        <a:latin typeface="Times New Roman"/>
                        <a:ea typeface="Times New Roman"/>
                        <a:cs typeface="Times New Roman"/>
                        <a:sym typeface="Times New Roman"/>
                      </a:endParaRPr>
                    </a:p>
                  </a:txBody>
                  <a:tcPr marT="0" marB="0" marR="0" marL="0">
                    <a:lnL cap="flat" cmpd="sng" w="9525">
                      <a:solidFill>
                        <a:srgbClr val="938953"/>
                      </a:solidFill>
                      <a:prstDash val="solid"/>
                      <a:round/>
                      <a:headEnd len="sm" w="sm" type="none"/>
                      <a:tailEnd len="sm" w="sm" type="none"/>
                    </a:lnL>
                    <a:lnR cap="flat" cmpd="sng" w="9525">
                      <a:solidFill>
                        <a:srgbClr val="938953"/>
                      </a:solidFill>
                      <a:prstDash val="solid"/>
                      <a:round/>
                      <a:headEnd len="sm" w="sm" type="none"/>
                      <a:tailEnd len="sm" w="sm" type="none"/>
                    </a:lnR>
                    <a:lnT cap="flat" cmpd="sng" w="9525">
                      <a:solidFill>
                        <a:srgbClr val="938953"/>
                      </a:solidFill>
                      <a:prstDash val="solid"/>
                      <a:round/>
                      <a:headEnd len="sm" w="sm" type="none"/>
                      <a:tailEnd len="sm" w="sm" type="none"/>
                    </a:lnT>
                    <a:lnB cap="flat" cmpd="sng" w="9525">
                      <a:solidFill>
                        <a:srgbClr val="938953"/>
                      </a:solidFill>
                      <a:prstDash val="solid"/>
                      <a:round/>
                      <a:headEnd len="sm" w="sm" type="none"/>
                      <a:tailEnd len="sm" w="sm" type="none"/>
                    </a:lnB>
                  </a:tcPr>
                </a:tc>
              </a:tr>
            </a:tbl>
          </a:graphicData>
        </a:graphic>
      </p:graphicFrame>
      <p:sp>
        <p:nvSpPr>
          <p:cNvPr id="353" name="Google Shape;353;p20"/>
          <p:cNvSpPr txBox="1"/>
          <p:nvPr/>
        </p:nvSpPr>
        <p:spPr>
          <a:xfrm>
            <a:off x="2061464" y="3644645"/>
            <a:ext cx="233172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solidFill>
                  <a:srgbClr val="001F5F"/>
                </a:solidFill>
                <a:latin typeface="Calibri"/>
                <a:ea typeface="Calibri"/>
                <a:cs typeface="Calibri"/>
                <a:sym typeface="Calibri"/>
              </a:rPr>
              <a:t>TOP INSTITUTIONS</a:t>
            </a:r>
            <a:endParaRPr sz="2400">
              <a:latin typeface="Calibri"/>
              <a:ea typeface="Calibri"/>
              <a:cs typeface="Calibri"/>
              <a:sym typeface="Calibri"/>
            </a:endParaRPr>
          </a:p>
        </p:txBody>
      </p:sp>
      <p:pic>
        <p:nvPicPr>
          <p:cNvPr id="354" name="Google Shape;354;p20"/>
          <p:cNvPicPr preferRelativeResize="0"/>
          <p:nvPr/>
        </p:nvPicPr>
        <p:blipFill rotWithShape="1">
          <a:blip r:embed="rId14">
            <a:alphaModFix/>
          </a:blip>
          <a:srcRect b="0" l="0" r="0" t="0"/>
          <a:stretch/>
        </p:blipFill>
        <p:spPr>
          <a:xfrm>
            <a:off x="1223772" y="4325111"/>
            <a:ext cx="888491" cy="719327"/>
          </a:xfrm>
          <a:prstGeom prst="rect">
            <a:avLst/>
          </a:prstGeom>
          <a:noFill/>
          <a:ln>
            <a:noFill/>
          </a:ln>
        </p:spPr>
      </p:pic>
      <p:pic>
        <p:nvPicPr>
          <p:cNvPr id="355" name="Google Shape;355;p20"/>
          <p:cNvPicPr preferRelativeResize="0"/>
          <p:nvPr/>
        </p:nvPicPr>
        <p:blipFill rotWithShape="1">
          <a:blip r:embed="rId15">
            <a:alphaModFix/>
          </a:blip>
          <a:srcRect b="0" l="0" r="0" t="0"/>
          <a:stretch/>
        </p:blipFill>
        <p:spPr>
          <a:xfrm>
            <a:off x="2546604" y="4325111"/>
            <a:ext cx="664464" cy="719327"/>
          </a:xfrm>
          <a:prstGeom prst="rect">
            <a:avLst/>
          </a:prstGeom>
          <a:noFill/>
          <a:ln>
            <a:noFill/>
          </a:ln>
        </p:spPr>
      </p:pic>
      <p:pic>
        <p:nvPicPr>
          <p:cNvPr id="356" name="Google Shape;356;p20"/>
          <p:cNvPicPr preferRelativeResize="0"/>
          <p:nvPr/>
        </p:nvPicPr>
        <p:blipFill rotWithShape="1">
          <a:blip r:embed="rId16">
            <a:alphaModFix/>
          </a:blip>
          <a:srcRect b="0" l="0" r="0" t="0"/>
          <a:stretch/>
        </p:blipFill>
        <p:spPr>
          <a:xfrm>
            <a:off x="4783835" y="4325111"/>
            <a:ext cx="446531" cy="719327"/>
          </a:xfrm>
          <a:prstGeom prst="rect">
            <a:avLst/>
          </a:prstGeom>
          <a:noFill/>
          <a:ln>
            <a:noFill/>
          </a:ln>
        </p:spPr>
      </p:pic>
      <p:pic>
        <p:nvPicPr>
          <p:cNvPr id="357" name="Google Shape;357;p20"/>
          <p:cNvPicPr preferRelativeResize="0"/>
          <p:nvPr/>
        </p:nvPicPr>
        <p:blipFill rotWithShape="1">
          <a:blip r:embed="rId17">
            <a:alphaModFix/>
          </a:blip>
          <a:srcRect b="0" l="0" r="0" t="0"/>
          <a:stretch/>
        </p:blipFill>
        <p:spPr>
          <a:xfrm>
            <a:off x="3645408" y="4325111"/>
            <a:ext cx="704087" cy="719327"/>
          </a:xfrm>
          <a:prstGeom prst="rect">
            <a:avLst/>
          </a:prstGeom>
          <a:noFill/>
          <a:ln>
            <a:noFill/>
          </a:ln>
        </p:spPr>
      </p:pic>
      <p:pic>
        <p:nvPicPr>
          <p:cNvPr id="358" name="Google Shape;358;p20"/>
          <p:cNvPicPr preferRelativeResize="0"/>
          <p:nvPr/>
        </p:nvPicPr>
        <p:blipFill rotWithShape="1">
          <a:blip r:embed="rId18">
            <a:alphaModFix/>
          </a:blip>
          <a:srcRect b="0" l="0" r="0" t="0"/>
          <a:stretch/>
        </p:blipFill>
        <p:spPr>
          <a:xfrm>
            <a:off x="6550152" y="4126991"/>
            <a:ext cx="1424927" cy="781811"/>
          </a:xfrm>
          <a:prstGeom prst="rect">
            <a:avLst/>
          </a:prstGeom>
          <a:noFill/>
          <a:ln>
            <a:noFill/>
          </a:ln>
        </p:spPr>
      </p:pic>
      <p:pic>
        <p:nvPicPr>
          <p:cNvPr id="359" name="Google Shape;359;p20"/>
          <p:cNvPicPr preferRelativeResize="0"/>
          <p:nvPr/>
        </p:nvPicPr>
        <p:blipFill rotWithShape="1">
          <a:blip r:embed="rId19">
            <a:alphaModFix/>
          </a:blip>
          <a:srcRect b="0" l="0" r="0" t="0"/>
          <a:stretch/>
        </p:blipFill>
        <p:spPr>
          <a:xfrm>
            <a:off x="9936480" y="4189476"/>
            <a:ext cx="638555" cy="63703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21"/>
          <p:cNvSpPr txBox="1"/>
          <p:nvPr>
            <p:ph type="title"/>
          </p:nvPr>
        </p:nvSpPr>
        <p:spPr>
          <a:xfrm>
            <a:off x="1215034" y="735584"/>
            <a:ext cx="2390140" cy="45212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1C1C1C"/>
                </a:solidFill>
              </a:rPr>
              <a:t>CLIENTS SERVED</a:t>
            </a:r>
            <a:endParaRPr/>
          </a:p>
        </p:txBody>
      </p:sp>
      <p:sp>
        <p:nvSpPr>
          <p:cNvPr id="365" name="Google Shape;365;p21"/>
          <p:cNvSpPr/>
          <p:nvPr/>
        </p:nvSpPr>
        <p:spPr>
          <a:xfrm>
            <a:off x="1241297" y="1248917"/>
            <a:ext cx="569595" cy="0"/>
          </a:xfrm>
          <a:custGeom>
            <a:rect b="b" l="l" r="r" t="t"/>
            <a:pathLst>
              <a:path extrusionOk="0" h="120000" w="569594">
                <a:moveTo>
                  <a:pt x="0" y="0"/>
                </a:moveTo>
                <a:lnTo>
                  <a:pt x="569595" y="0"/>
                </a:lnTo>
              </a:path>
            </a:pathLst>
          </a:custGeom>
          <a:noFill/>
          <a:ln cap="flat" cmpd="sng" w="50275">
            <a:solidFill>
              <a:srgbClr val="2E82F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aphicFrame>
        <p:nvGraphicFramePr>
          <p:cNvPr id="366" name="Google Shape;366;p21"/>
          <p:cNvGraphicFramePr/>
          <p:nvPr/>
        </p:nvGraphicFramePr>
        <p:xfrm>
          <a:off x="1385188" y="1468627"/>
          <a:ext cx="3000000" cy="3000000"/>
        </p:xfrm>
        <a:graphic>
          <a:graphicData uri="http://schemas.openxmlformats.org/drawingml/2006/table">
            <a:tbl>
              <a:tblPr bandRow="1" firstRow="1">
                <a:noFill/>
                <a:tableStyleId>{557028F1-A006-4F34-961E-417FC6415281}</a:tableStyleId>
              </a:tblPr>
              <a:tblGrid>
                <a:gridCol w="2329175"/>
                <a:gridCol w="2329175"/>
                <a:gridCol w="2329175"/>
                <a:gridCol w="2329175"/>
              </a:tblGrid>
              <a:tr h="811525">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2700">
                      <a:solidFill>
                        <a:srgbClr val="1C1C1C"/>
                      </a:solidFill>
                      <a:prstDash val="solid"/>
                      <a:round/>
                      <a:headEnd len="sm" w="sm" type="none"/>
                      <a:tailEnd len="sm" w="sm" type="none"/>
                    </a:lnL>
                    <a:lnR cap="flat" cmpd="sng" w="12700">
                      <a:solidFill>
                        <a:srgbClr val="1C1C1C"/>
                      </a:solidFill>
                      <a:prstDash val="solid"/>
                      <a:round/>
                      <a:headEnd len="sm" w="sm" type="none"/>
                      <a:tailEnd len="sm" w="sm" type="none"/>
                    </a:lnR>
                    <a:lnT cap="flat" cmpd="sng" w="12700">
                      <a:solidFill>
                        <a:srgbClr val="1C1C1C"/>
                      </a:solidFill>
                      <a:prstDash val="solid"/>
                      <a:round/>
                      <a:headEnd len="sm" w="sm" type="none"/>
                      <a:tailEnd len="sm" w="sm" type="none"/>
                    </a:lnT>
                    <a:lnB cap="flat" cmpd="sng" w="12700">
                      <a:solidFill>
                        <a:srgbClr val="1C1C1C"/>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2700">
                      <a:solidFill>
                        <a:srgbClr val="1C1C1C"/>
                      </a:solidFill>
                      <a:prstDash val="solid"/>
                      <a:round/>
                      <a:headEnd len="sm" w="sm" type="none"/>
                      <a:tailEnd len="sm" w="sm" type="none"/>
                    </a:lnL>
                    <a:lnR cap="flat" cmpd="sng" w="12700">
                      <a:solidFill>
                        <a:srgbClr val="1C1C1C"/>
                      </a:solidFill>
                      <a:prstDash val="solid"/>
                      <a:round/>
                      <a:headEnd len="sm" w="sm" type="none"/>
                      <a:tailEnd len="sm" w="sm" type="none"/>
                    </a:lnR>
                    <a:lnT cap="flat" cmpd="sng" w="12700">
                      <a:solidFill>
                        <a:srgbClr val="1C1C1C"/>
                      </a:solidFill>
                      <a:prstDash val="solid"/>
                      <a:round/>
                      <a:headEnd len="sm" w="sm" type="none"/>
                      <a:tailEnd len="sm" w="sm" type="none"/>
                    </a:lnT>
                    <a:lnB cap="flat" cmpd="sng" w="12700">
                      <a:solidFill>
                        <a:srgbClr val="1C1C1C"/>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2700">
                      <a:solidFill>
                        <a:srgbClr val="1C1C1C"/>
                      </a:solidFill>
                      <a:prstDash val="solid"/>
                      <a:round/>
                      <a:headEnd len="sm" w="sm" type="none"/>
                      <a:tailEnd len="sm" w="sm" type="none"/>
                    </a:lnL>
                    <a:lnR cap="flat" cmpd="sng" w="12700">
                      <a:solidFill>
                        <a:srgbClr val="1C1C1C"/>
                      </a:solidFill>
                      <a:prstDash val="solid"/>
                      <a:round/>
                      <a:headEnd len="sm" w="sm" type="none"/>
                      <a:tailEnd len="sm" w="sm" type="none"/>
                    </a:lnR>
                    <a:lnT cap="flat" cmpd="sng" w="12700">
                      <a:solidFill>
                        <a:srgbClr val="1C1C1C"/>
                      </a:solidFill>
                      <a:prstDash val="solid"/>
                      <a:round/>
                      <a:headEnd len="sm" w="sm" type="none"/>
                      <a:tailEnd len="sm" w="sm" type="none"/>
                    </a:lnT>
                    <a:lnB cap="flat" cmpd="sng" w="12700">
                      <a:solidFill>
                        <a:srgbClr val="1C1C1C"/>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2700">
                      <a:solidFill>
                        <a:srgbClr val="1C1C1C"/>
                      </a:solidFill>
                      <a:prstDash val="solid"/>
                      <a:round/>
                      <a:headEnd len="sm" w="sm" type="none"/>
                      <a:tailEnd len="sm" w="sm" type="none"/>
                    </a:lnL>
                    <a:lnR cap="flat" cmpd="sng" w="12700">
                      <a:solidFill>
                        <a:srgbClr val="1C1C1C"/>
                      </a:solidFill>
                      <a:prstDash val="solid"/>
                      <a:round/>
                      <a:headEnd len="sm" w="sm" type="none"/>
                      <a:tailEnd len="sm" w="sm" type="none"/>
                    </a:lnR>
                    <a:lnT cap="flat" cmpd="sng" w="12700">
                      <a:solidFill>
                        <a:srgbClr val="1C1C1C"/>
                      </a:solidFill>
                      <a:prstDash val="solid"/>
                      <a:round/>
                      <a:headEnd len="sm" w="sm" type="none"/>
                      <a:tailEnd len="sm" w="sm" type="none"/>
                    </a:lnT>
                    <a:lnB cap="flat" cmpd="sng" w="12700">
                      <a:solidFill>
                        <a:srgbClr val="1C1C1C"/>
                      </a:solidFill>
                      <a:prstDash val="solid"/>
                      <a:round/>
                      <a:headEnd len="sm" w="sm" type="none"/>
                      <a:tailEnd len="sm" w="sm" type="none"/>
                    </a:lnB>
                  </a:tcPr>
                </a:tc>
              </a:tr>
              <a:tr h="812175">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2700">
                      <a:solidFill>
                        <a:srgbClr val="1C1C1C"/>
                      </a:solidFill>
                      <a:prstDash val="solid"/>
                      <a:round/>
                      <a:headEnd len="sm" w="sm" type="none"/>
                      <a:tailEnd len="sm" w="sm" type="none"/>
                    </a:lnL>
                    <a:lnR cap="flat" cmpd="sng" w="12700">
                      <a:solidFill>
                        <a:srgbClr val="1C1C1C"/>
                      </a:solidFill>
                      <a:prstDash val="solid"/>
                      <a:round/>
                      <a:headEnd len="sm" w="sm" type="none"/>
                      <a:tailEnd len="sm" w="sm" type="none"/>
                    </a:lnR>
                    <a:lnT cap="flat" cmpd="sng" w="12700">
                      <a:solidFill>
                        <a:srgbClr val="1C1C1C"/>
                      </a:solidFill>
                      <a:prstDash val="solid"/>
                      <a:round/>
                      <a:headEnd len="sm" w="sm" type="none"/>
                      <a:tailEnd len="sm" w="sm" type="none"/>
                    </a:lnT>
                    <a:lnB cap="flat" cmpd="sng" w="12700">
                      <a:solidFill>
                        <a:srgbClr val="1C1C1C"/>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2700">
                      <a:solidFill>
                        <a:srgbClr val="1C1C1C"/>
                      </a:solidFill>
                      <a:prstDash val="solid"/>
                      <a:round/>
                      <a:headEnd len="sm" w="sm" type="none"/>
                      <a:tailEnd len="sm" w="sm" type="none"/>
                    </a:lnL>
                    <a:lnR cap="flat" cmpd="sng" w="12700">
                      <a:solidFill>
                        <a:srgbClr val="1C1C1C"/>
                      </a:solidFill>
                      <a:prstDash val="solid"/>
                      <a:round/>
                      <a:headEnd len="sm" w="sm" type="none"/>
                      <a:tailEnd len="sm" w="sm" type="none"/>
                    </a:lnR>
                    <a:lnT cap="flat" cmpd="sng" w="12700">
                      <a:solidFill>
                        <a:srgbClr val="1C1C1C"/>
                      </a:solidFill>
                      <a:prstDash val="solid"/>
                      <a:round/>
                      <a:headEnd len="sm" w="sm" type="none"/>
                      <a:tailEnd len="sm" w="sm" type="none"/>
                    </a:lnT>
                    <a:lnB cap="flat" cmpd="sng" w="12700">
                      <a:solidFill>
                        <a:srgbClr val="1C1C1C"/>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2700">
                      <a:solidFill>
                        <a:srgbClr val="1C1C1C"/>
                      </a:solidFill>
                      <a:prstDash val="solid"/>
                      <a:round/>
                      <a:headEnd len="sm" w="sm" type="none"/>
                      <a:tailEnd len="sm" w="sm" type="none"/>
                    </a:lnL>
                    <a:lnR cap="flat" cmpd="sng" w="12700">
                      <a:solidFill>
                        <a:srgbClr val="1C1C1C"/>
                      </a:solidFill>
                      <a:prstDash val="solid"/>
                      <a:round/>
                      <a:headEnd len="sm" w="sm" type="none"/>
                      <a:tailEnd len="sm" w="sm" type="none"/>
                    </a:lnR>
                    <a:lnT cap="flat" cmpd="sng" w="12700">
                      <a:solidFill>
                        <a:srgbClr val="1C1C1C"/>
                      </a:solidFill>
                      <a:prstDash val="solid"/>
                      <a:round/>
                      <a:headEnd len="sm" w="sm" type="none"/>
                      <a:tailEnd len="sm" w="sm" type="none"/>
                    </a:lnT>
                    <a:lnB cap="flat" cmpd="sng" w="12700">
                      <a:solidFill>
                        <a:srgbClr val="1C1C1C"/>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2700">
                      <a:solidFill>
                        <a:srgbClr val="1C1C1C"/>
                      </a:solidFill>
                      <a:prstDash val="solid"/>
                      <a:round/>
                      <a:headEnd len="sm" w="sm" type="none"/>
                      <a:tailEnd len="sm" w="sm" type="none"/>
                    </a:lnL>
                    <a:lnR cap="flat" cmpd="sng" w="12700">
                      <a:solidFill>
                        <a:srgbClr val="1C1C1C"/>
                      </a:solidFill>
                      <a:prstDash val="solid"/>
                      <a:round/>
                      <a:headEnd len="sm" w="sm" type="none"/>
                      <a:tailEnd len="sm" w="sm" type="none"/>
                    </a:lnR>
                    <a:lnT cap="flat" cmpd="sng" w="12700">
                      <a:solidFill>
                        <a:srgbClr val="1C1C1C"/>
                      </a:solidFill>
                      <a:prstDash val="solid"/>
                      <a:round/>
                      <a:headEnd len="sm" w="sm" type="none"/>
                      <a:tailEnd len="sm" w="sm" type="none"/>
                    </a:lnT>
                    <a:lnB cap="flat" cmpd="sng" w="12700">
                      <a:solidFill>
                        <a:srgbClr val="1C1C1C"/>
                      </a:solidFill>
                      <a:prstDash val="solid"/>
                      <a:round/>
                      <a:headEnd len="sm" w="sm" type="none"/>
                      <a:tailEnd len="sm" w="sm" type="none"/>
                    </a:lnB>
                  </a:tcPr>
                </a:tc>
              </a:tr>
              <a:tr h="811525">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2700">
                      <a:solidFill>
                        <a:srgbClr val="1C1C1C"/>
                      </a:solidFill>
                      <a:prstDash val="solid"/>
                      <a:round/>
                      <a:headEnd len="sm" w="sm" type="none"/>
                      <a:tailEnd len="sm" w="sm" type="none"/>
                    </a:lnL>
                    <a:lnR cap="flat" cmpd="sng" w="12700">
                      <a:solidFill>
                        <a:srgbClr val="1C1C1C"/>
                      </a:solidFill>
                      <a:prstDash val="solid"/>
                      <a:round/>
                      <a:headEnd len="sm" w="sm" type="none"/>
                      <a:tailEnd len="sm" w="sm" type="none"/>
                    </a:lnR>
                    <a:lnT cap="flat" cmpd="sng" w="12700">
                      <a:solidFill>
                        <a:srgbClr val="1C1C1C"/>
                      </a:solidFill>
                      <a:prstDash val="solid"/>
                      <a:round/>
                      <a:headEnd len="sm" w="sm" type="none"/>
                      <a:tailEnd len="sm" w="sm" type="none"/>
                    </a:lnT>
                    <a:lnB cap="flat" cmpd="sng" w="12700">
                      <a:solidFill>
                        <a:srgbClr val="1C1C1C"/>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2700">
                      <a:solidFill>
                        <a:srgbClr val="1C1C1C"/>
                      </a:solidFill>
                      <a:prstDash val="solid"/>
                      <a:round/>
                      <a:headEnd len="sm" w="sm" type="none"/>
                      <a:tailEnd len="sm" w="sm" type="none"/>
                    </a:lnL>
                    <a:lnR cap="flat" cmpd="sng" w="12700">
                      <a:solidFill>
                        <a:srgbClr val="1C1C1C"/>
                      </a:solidFill>
                      <a:prstDash val="solid"/>
                      <a:round/>
                      <a:headEnd len="sm" w="sm" type="none"/>
                      <a:tailEnd len="sm" w="sm" type="none"/>
                    </a:lnR>
                    <a:lnT cap="flat" cmpd="sng" w="12700">
                      <a:solidFill>
                        <a:srgbClr val="1C1C1C"/>
                      </a:solidFill>
                      <a:prstDash val="solid"/>
                      <a:round/>
                      <a:headEnd len="sm" w="sm" type="none"/>
                      <a:tailEnd len="sm" w="sm" type="none"/>
                    </a:lnT>
                    <a:lnB cap="flat" cmpd="sng" w="12700">
                      <a:solidFill>
                        <a:srgbClr val="1C1C1C"/>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2700">
                      <a:solidFill>
                        <a:srgbClr val="1C1C1C"/>
                      </a:solidFill>
                      <a:prstDash val="solid"/>
                      <a:round/>
                      <a:headEnd len="sm" w="sm" type="none"/>
                      <a:tailEnd len="sm" w="sm" type="none"/>
                    </a:lnL>
                    <a:lnR cap="flat" cmpd="sng" w="12700">
                      <a:solidFill>
                        <a:srgbClr val="1C1C1C"/>
                      </a:solidFill>
                      <a:prstDash val="solid"/>
                      <a:round/>
                      <a:headEnd len="sm" w="sm" type="none"/>
                      <a:tailEnd len="sm" w="sm" type="none"/>
                    </a:lnR>
                    <a:lnT cap="flat" cmpd="sng" w="12700">
                      <a:solidFill>
                        <a:srgbClr val="1C1C1C"/>
                      </a:solidFill>
                      <a:prstDash val="solid"/>
                      <a:round/>
                      <a:headEnd len="sm" w="sm" type="none"/>
                      <a:tailEnd len="sm" w="sm" type="none"/>
                    </a:lnT>
                    <a:lnB cap="flat" cmpd="sng" w="12700">
                      <a:solidFill>
                        <a:srgbClr val="1C1C1C"/>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2700">
                      <a:solidFill>
                        <a:srgbClr val="1C1C1C"/>
                      </a:solidFill>
                      <a:prstDash val="solid"/>
                      <a:round/>
                      <a:headEnd len="sm" w="sm" type="none"/>
                      <a:tailEnd len="sm" w="sm" type="none"/>
                    </a:lnL>
                    <a:lnR cap="flat" cmpd="sng" w="12700">
                      <a:solidFill>
                        <a:srgbClr val="1C1C1C"/>
                      </a:solidFill>
                      <a:prstDash val="solid"/>
                      <a:round/>
                      <a:headEnd len="sm" w="sm" type="none"/>
                      <a:tailEnd len="sm" w="sm" type="none"/>
                    </a:lnR>
                    <a:lnT cap="flat" cmpd="sng" w="12700">
                      <a:solidFill>
                        <a:srgbClr val="1C1C1C"/>
                      </a:solidFill>
                      <a:prstDash val="solid"/>
                      <a:round/>
                      <a:headEnd len="sm" w="sm" type="none"/>
                      <a:tailEnd len="sm" w="sm" type="none"/>
                    </a:lnT>
                    <a:lnB cap="flat" cmpd="sng" w="12700">
                      <a:solidFill>
                        <a:srgbClr val="1C1C1C"/>
                      </a:solidFill>
                      <a:prstDash val="solid"/>
                      <a:round/>
                      <a:headEnd len="sm" w="sm" type="none"/>
                      <a:tailEnd len="sm" w="sm" type="none"/>
                    </a:lnB>
                  </a:tcPr>
                </a:tc>
              </a:tr>
              <a:tr h="811525">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2700">
                      <a:solidFill>
                        <a:srgbClr val="1C1C1C"/>
                      </a:solidFill>
                      <a:prstDash val="solid"/>
                      <a:round/>
                      <a:headEnd len="sm" w="sm" type="none"/>
                      <a:tailEnd len="sm" w="sm" type="none"/>
                    </a:lnL>
                    <a:lnR cap="flat" cmpd="sng" w="12700">
                      <a:solidFill>
                        <a:srgbClr val="1C1C1C"/>
                      </a:solidFill>
                      <a:prstDash val="solid"/>
                      <a:round/>
                      <a:headEnd len="sm" w="sm" type="none"/>
                      <a:tailEnd len="sm" w="sm" type="none"/>
                    </a:lnR>
                    <a:lnT cap="flat" cmpd="sng" w="12700">
                      <a:solidFill>
                        <a:srgbClr val="1C1C1C"/>
                      </a:solidFill>
                      <a:prstDash val="solid"/>
                      <a:round/>
                      <a:headEnd len="sm" w="sm" type="none"/>
                      <a:tailEnd len="sm" w="sm" type="none"/>
                    </a:lnT>
                    <a:lnB cap="flat" cmpd="sng" w="12700">
                      <a:solidFill>
                        <a:srgbClr val="1C1C1C"/>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2700">
                      <a:solidFill>
                        <a:srgbClr val="1C1C1C"/>
                      </a:solidFill>
                      <a:prstDash val="solid"/>
                      <a:round/>
                      <a:headEnd len="sm" w="sm" type="none"/>
                      <a:tailEnd len="sm" w="sm" type="none"/>
                    </a:lnL>
                    <a:lnR cap="flat" cmpd="sng" w="12700">
                      <a:solidFill>
                        <a:srgbClr val="1C1C1C"/>
                      </a:solidFill>
                      <a:prstDash val="solid"/>
                      <a:round/>
                      <a:headEnd len="sm" w="sm" type="none"/>
                      <a:tailEnd len="sm" w="sm" type="none"/>
                    </a:lnR>
                    <a:lnT cap="flat" cmpd="sng" w="12700">
                      <a:solidFill>
                        <a:srgbClr val="1C1C1C"/>
                      </a:solidFill>
                      <a:prstDash val="solid"/>
                      <a:round/>
                      <a:headEnd len="sm" w="sm" type="none"/>
                      <a:tailEnd len="sm" w="sm" type="none"/>
                    </a:lnT>
                    <a:lnB cap="flat" cmpd="sng" w="12700">
                      <a:solidFill>
                        <a:srgbClr val="1C1C1C"/>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2700">
                      <a:solidFill>
                        <a:srgbClr val="1C1C1C"/>
                      </a:solidFill>
                      <a:prstDash val="solid"/>
                      <a:round/>
                      <a:headEnd len="sm" w="sm" type="none"/>
                      <a:tailEnd len="sm" w="sm" type="none"/>
                    </a:lnL>
                    <a:lnR cap="flat" cmpd="sng" w="12700">
                      <a:solidFill>
                        <a:srgbClr val="1C1C1C"/>
                      </a:solidFill>
                      <a:prstDash val="solid"/>
                      <a:round/>
                      <a:headEnd len="sm" w="sm" type="none"/>
                      <a:tailEnd len="sm" w="sm" type="none"/>
                    </a:lnR>
                    <a:lnT cap="flat" cmpd="sng" w="12700">
                      <a:solidFill>
                        <a:srgbClr val="1C1C1C"/>
                      </a:solidFill>
                      <a:prstDash val="solid"/>
                      <a:round/>
                      <a:headEnd len="sm" w="sm" type="none"/>
                      <a:tailEnd len="sm" w="sm" type="none"/>
                    </a:lnT>
                    <a:lnB cap="flat" cmpd="sng" w="12700">
                      <a:solidFill>
                        <a:srgbClr val="1C1C1C"/>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2700">
                      <a:solidFill>
                        <a:srgbClr val="1C1C1C"/>
                      </a:solidFill>
                      <a:prstDash val="solid"/>
                      <a:round/>
                      <a:headEnd len="sm" w="sm" type="none"/>
                      <a:tailEnd len="sm" w="sm" type="none"/>
                    </a:lnL>
                    <a:lnR cap="flat" cmpd="sng" w="12700">
                      <a:solidFill>
                        <a:srgbClr val="1C1C1C"/>
                      </a:solidFill>
                      <a:prstDash val="solid"/>
                      <a:round/>
                      <a:headEnd len="sm" w="sm" type="none"/>
                      <a:tailEnd len="sm" w="sm" type="none"/>
                    </a:lnR>
                    <a:lnT cap="flat" cmpd="sng" w="12700">
                      <a:solidFill>
                        <a:srgbClr val="1C1C1C"/>
                      </a:solidFill>
                      <a:prstDash val="solid"/>
                      <a:round/>
                      <a:headEnd len="sm" w="sm" type="none"/>
                      <a:tailEnd len="sm" w="sm" type="none"/>
                    </a:lnT>
                    <a:lnB cap="flat" cmpd="sng" w="12700">
                      <a:solidFill>
                        <a:srgbClr val="1C1C1C"/>
                      </a:solidFill>
                      <a:prstDash val="solid"/>
                      <a:round/>
                      <a:headEnd len="sm" w="sm" type="none"/>
                      <a:tailEnd len="sm" w="sm" type="none"/>
                    </a:lnB>
                  </a:tcPr>
                </a:tc>
              </a:tr>
              <a:tr h="811525">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2700">
                      <a:solidFill>
                        <a:srgbClr val="1C1C1C"/>
                      </a:solidFill>
                      <a:prstDash val="solid"/>
                      <a:round/>
                      <a:headEnd len="sm" w="sm" type="none"/>
                      <a:tailEnd len="sm" w="sm" type="none"/>
                    </a:lnL>
                    <a:lnR cap="flat" cmpd="sng" w="12700">
                      <a:solidFill>
                        <a:srgbClr val="1C1C1C"/>
                      </a:solidFill>
                      <a:prstDash val="solid"/>
                      <a:round/>
                      <a:headEnd len="sm" w="sm" type="none"/>
                      <a:tailEnd len="sm" w="sm" type="none"/>
                    </a:lnR>
                    <a:lnT cap="flat" cmpd="sng" w="12700">
                      <a:solidFill>
                        <a:srgbClr val="1C1C1C"/>
                      </a:solidFill>
                      <a:prstDash val="solid"/>
                      <a:round/>
                      <a:headEnd len="sm" w="sm" type="none"/>
                      <a:tailEnd len="sm" w="sm" type="none"/>
                    </a:lnT>
                    <a:lnB cap="flat" cmpd="sng" w="12700">
                      <a:solidFill>
                        <a:srgbClr val="1C1C1C"/>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2700">
                      <a:solidFill>
                        <a:srgbClr val="1C1C1C"/>
                      </a:solidFill>
                      <a:prstDash val="solid"/>
                      <a:round/>
                      <a:headEnd len="sm" w="sm" type="none"/>
                      <a:tailEnd len="sm" w="sm" type="none"/>
                    </a:lnL>
                    <a:lnR cap="flat" cmpd="sng" w="12700">
                      <a:solidFill>
                        <a:srgbClr val="1C1C1C"/>
                      </a:solidFill>
                      <a:prstDash val="solid"/>
                      <a:round/>
                      <a:headEnd len="sm" w="sm" type="none"/>
                      <a:tailEnd len="sm" w="sm" type="none"/>
                    </a:lnR>
                    <a:lnT cap="flat" cmpd="sng" w="12700">
                      <a:solidFill>
                        <a:srgbClr val="1C1C1C"/>
                      </a:solidFill>
                      <a:prstDash val="solid"/>
                      <a:round/>
                      <a:headEnd len="sm" w="sm" type="none"/>
                      <a:tailEnd len="sm" w="sm" type="none"/>
                    </a:lnT>
                    <a:lnB cap="flat" cmpd="sng" w="12700">
                      <a:solidFill>
                        <a:srgbClr val="1C1C1C"/>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2700">
                      <a:solidFill>
                        <a:srgbClr val="1C1C1C"/>
                      </a:solidFill>
                      <a:prstDash val="solid"/>
                      <a:round/>
                      <a:headEnd len="sm" w="sm" type="none"/>
                      <a:tailEnd len="sm" w="sm" type="none"/>
                    </a:lnL>
                    <a:lnR cap="flat" cmpd="sng" w="12700">
                      <a:solidFill>
                        <a:srgbClr val="1C1C1C"/>
                      </a:solidFill>
                      <a:prstDash val="solid"/>
                      <a:round/>
                      <a:headEnd len="sm" w="sm" type="none"/>
                      <a:tailEnd len="sm" w="sm" type="none"/>
                    </a:lnR>
                    <a:lnT cap="flat" cmpd="sng" w="12700">
                      <a:solidFill>
                        <a:srgbClr val="1C1C1C"/>
                      </a:solidFill>
                      <a:prstDash val="solid"/>
                      <a:round/>
                      <a:headEnd len="sm" w="sm" type="none"/>
                      <a:tailEnd len="sm" w="sm" type="none"/>
                    </a:lnT>
                    <a:lnB cap="flat" cmpd="sng" w="12700">
                      <a:solidFill>
                        <a:srgbClr val="1C1C1C"/>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2700">
                      <a:solidFill>
                        <a:srgbClr val="1C1C1C"/>
                      </a:solidFill>
                      <a:prstDash val="solid"/>
                      <a:round/>
                      <a:headEnd len="sm" w="sm" type="none"/>
                      <a:tailEnd len="sm" w="sm" type="none"/>
                    </a:lnL>
                    <a:lnR cap="flat" cmpd="sng" w="12700">
                      <a:solidFill>
                        <a:srgbClr val="1C1C1C"/>
                      </a:solidFill>
                      <a:prstDash val="solid"/>
                      <a:round/>
                      <a:headEnd len="sm" w="sm" type="none"/>
                      <a:tailEnd len="sm" w="sm" type="none"/>
                    </a:lnR>
                    <a:lnT cap="flat" cmpd="sng" w="12700">
                      <a:solidFill>
                        <a:srgbClr val="1C1C1C"/>
                      </a:solidFill>
                      <a:prstDash val="solid"/>
                      <a:round/>
                      <a:headEnd len="sm" w="sm" type="none"/>
                      <a:tailEnd len="sm" w="sm" type="none"/>
                    </a:lnT>
                    <a:lnB cap="flat" cmpd="sng" w="12700">
                      <a:solidFill>
                        <a:srgbClr val="1C1C1C"/>
                      </a:solidFill>
                      <a:prstDash val="solid"/>
                      <a:round/>
                      <a:headEnd len="sm" w="sm" type="none"/>
                      <a:tailEnd len="sm" w="sm" type="none"/>
                    </a:lnB>
                  </a:tcPr>
                </a:tc>
              </a:tr>
              <a:tr h="811525">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2700">
                      <a:solidFill>
                        <a:srgbClr val="1C1C1C"/>
                      </a:solidFill>
                      <a:prstDash val="solid"/>
                      <a:round/>
                      <a:headEnd len="sm" w="sm" type="none"/>
                      <a:tailEnd len="sm" w="sm" type="none"/>
                    </a:lnL>
                    <a:lnR cap="flat" cmpd="sng" w="12700">
                      <a:solidFill>
                        <a:srgbClr val="1C1C1C"/>
                      </a:solidFill>
                      <a:prstDash val="solid"/>
                      <a:round/>
                      <a:headEnd len="sm" w="sm" type="none"/>
                      <a:tailEnd len="sm" w="sm" type="none"/>
                    </a:lnR>
                    <a:lnT cap="flat" cmpd="sng" w="12700">
                      <a:solidFill>
                        <a:srgbClr val="1C1C1C"/>
                      </a:solidFill>
                      <a:prstDash val="solid"/>
                      <a:round/>
                      <a:headEnd len="sm" w="sm" type="none"/>
                      <a:tailEnd len="sm" w="sm" type="none"/>
                    </a:lnT>
                    <a:lnB cap="flat" cmpd="sng" w="12700">
                      <a:solidFill>
                        <a:srgbClr val="1C1C1C"/>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2700">
                      <a:solidFill>
                        <a:srgbClr val="1C1C1C"/>
                      </a:solidFill>
                      <a:prstDash val="solid"/>
                      <a:round/>
                      <a:headEnd len="sm" w="sm" type="none"/>
                      <a:tailEnd len="sm" w="sm" type="none"/>
                    </a:lnL>
                    <a:lnR cap="flat" cmpd="sng" w="12700">
                      <a:solidFill>
                        <a:srgbClr val="1C1C1C"/>
                      </a:solidFill>
                      <a:prstDash val="solid"/>
                      <a:round/>
                      <a:headEnd len="sm" w="sm" type="none"/>
                      <a:tailEnd len="sm" w="sm" type="none"/>
                    </a:lnR>
                    <a:lnT cap="flat" cmpd="sng" w="12700">
                      <a:solidFill>
                        <a:srgbClr val="1C1C1C"/>
                      </a:solidFill>
                      <a:prstDash val="solid"/>
                      <a:round/>
                      <a:headEnd len="sm" w="sm" type="none"/>
                      <a:tailEnd len="sm" w="sm" type="none"/>
                    </a:lnT>
                    <a:lnB cap="flat" cmpd="sng" w="12700">
                      <a:solidFill>
                        <a:srgbClr val="1C1C1C"/>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2700">
                      <a:solidFill>
                        <a:srgbClr val="1C1C1C"/>
                      </a:solidFill>
                      <a:prstDash val="solid"/>
                      <a:round/>
                      <a:headEnd len="sm" w="sm" type="none"/>
                      <a:tailEnd len="sm" w="sm" type="none"/>
                    </a:lnL>
                    <a:lnR cap="flat" cmpd="sng" w="12700">
                      <a:solidFill>
                        <a:srgbClr val="1C1C1C"/>
                      </a:solidFill>
                      <a:prstDash val="solid"/>
                      <a:round/>
                      <a:headEnd len="sm" w="sm" type="none"/>
                      <a:tailEnd len="sm" w="sm" type="none"/>
                    </a:lnR>
                    <a:lnT cap="flat" cmpd="sng" w="12700">
                      <a:solidFill>
                        <a:srgbClr val="1C1C1C"/>
                      </a:solidFill>
                      <a:prstDash val="solid"/>
                      <a:round/>
                      <a:headEnd len="sm" w="sm" type="none"/>
                      <a:tailEnd len="sm" w="sm" type="none"/>
                    </a:lnT>
                    <a:lnB cap="flat" cmpd="sng" w="12700">
                      <a:solidFill>
                        <a:srgbClr val="1C1C1C"/>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2700">
                      <a:solidFill>
                        <a:srgbClr val="1C1C1C"/>
                      </a:solidFill>
                      <a:prstDash val="solid"/>
                      <a:round/>
                      <a:headEnd len="sm" w="sm" type="none"/>
                      <a:tailEnd len="sm" w="sm" type="none"/>
                    </a:lnL>
                    <a:lnR cap="flat" cmpd="sng" w="12700">
                      <a:solidFill>
                        <a:srgbClr val="1C1C1C"/>
                      </a:solidFill>
                      <a:prstDash val="solid"/>
                      <a:round/>
                      <a:headEnd len="sm" w="sm" type="none"/>
                      <a:tailEnd len="sm" w="sm" type="none"/>
                    </a:lnR>
                    <a:lnT cap="flat" cmpd="sng" w="12700">
                      <a:solidFill>
                        <a:srgbClr val="1C1C1C"/>
                      </a:solidFill>
                      <a:prstDash val="solid"/>
                      <a:round/>
                      <a:headEnd len="sm" w="sm" type="none"/>
                      <a:tailEnd len="sm" w="sm" type="none"/>
                    </a:lnT>
                    <a:lnB cap="flat" cmpd="sng" w="12700">
                      <a:solidFill>
                        <a:srgbClr val="1C1C1C"/>
                      </a:solidFill>
                      <a:prstDash val="solid"/>
                      <a:round/>
                      <a:headEnd len="sm" w="sm" type="none"/>
                      <a:tailEnd len="sm" w="sm" type="none"/>
                    </a:lnB>
                  </a:tcPr>
                </a:tc>
              </a:tr>
            </a:tbl>
          </a:graphicData>
        </a:graphic>
      </p:graphicFrame>
      <p:pic>
        <p:nvPicPr>
          <p:cNvPr id="367" name="Google Shape;367;p21"/>
          <p:cNvPicPr preferRelativeResize="0"/>
          <p:nvPr/>
        </p:nvPicPr>
        <p:blipFill rotWithShape="1">
          <a:blip r:embed="rId3">
            <a:alphaModFix/>
          </a:blip>
          <a:srcRect b="0" l="0" r="0" t="0"/>
          <a:stretch/>
        </p:blipFill>
        <p:spPr>
          <a:xfrm>
            <a:off x="4245864" y="1495044"/>
            <a:ext cx="1379207" cy="789431"/>
          </a:xfrm>
          <a:prstGeom prst="rect">
            <a:avLst/>
          </a:prstGeom>
          <a:noFill/>
          <a:ln>
            <a:noFill/>
          </a:ln>
        </p:spPr>
      </p:pic>
      <p:pic>
        <p:nvPicPr>
          <p:cNvPr id="368" name="Google Shape;368;p21"/>
          <p:cNvPicPr preferRelativeResize="0"/>
          <p:nvPr/>
        </p:nvPicPr>
        <p:blipFill rotWithShape="1">
          <a:blip r:embed="rId4">
            <a:alphaModFix/>
          </a:blip>
          <a:srcRect b="0" l="0" r="0" t="0"/>
          <a:stretch/>
        </p:blipFill>
        <p:spPr>
          <a:xfrm>
            <a:off x="6571101" y="1673030"/>
            <a:ext cx="1236119" cy="437294"/>
          </a:xfrm>
          <a:prstGeom prst="rect">
            <a:avLst/>
          </a:prstGeom>
          <a:noFill/>
          <a:ln>
            <a:noFill/>
          </a:ln>
        </p:spPr>
      </p:pic>
      <p:pic>
        <p:nvPicPr>
          <p:cNvPr id="369" name="Google Shape;369;p21"/>
          <p:cNvPicPr preferRelativeResize="0"/>
          <p:nvPr/>
        </p:nvPicPr>
        <p:blipFill rotWithShape="1">
          <a:blip r:embed="rId5">
            <a:alphaModFix/>
          </a:blip>
          <a:srcRect b="0" l="0" r="0" t="0"/>
          <a:stretch/>
        </p:blipFill>
        <p:spPr>
          <a:xfrm>
            <a:off x="8708135" y="1737359"/>
            <a:ext cx="1656588" cy="304799"/>
          </a:xfrm>
          <a:prstGeom prst="rect">
            <a:avLst/>
          </a:prstGeom>
          <a:noFill/>
          <a:ln>
            <a:noFill/>
          </a:ln>
        </p:spPr>
      </p:pic>
      <p:pic>
        <p:nvPicPr>
          <p:cNvPr id="370" name="Google Shape;370;p21"/>
          <p:cNvPicPr preferRelativeResize="0"/>
          <p:nvPr/>
        </p:nvPicPr>
        <p:blipFill rotWithShape="1">
          <a:blip r:embed="rId6">
            <a:alphaModFix/>
          </a:blip>
          <a:srcRect b="0" l="0" r="0" t="0"/>
          <a:stretch/>
        </p:blipFill>
        <p:spPr>
          <a:xfrm>
            <a:off x="4562855" y="3122676"/>
            <a:ext cx="745236" cy="743712"/>
          </a:xfrm>
          <a:prstGeom prst="rect">
            <a:avLst/>
          </a:prstGeom>
          <a:noFill/>
          <a:ln>
            <a:noFill/>
          </a:ln>
        </p:spPr>
      </p:pic>
      <p:pic>
        <p:nvPicPr>
          <p:cNvPr id="371" name="Google Shape;371;p21"/>
          <p:cNvPicPr preferRelativeResize="0"/>
          <p:nvPr/>
        </p:nvPicPr>
        <p:blipFill rotWithShape="1">
          <a:blip r:embed="rId7">
            <a:alphaModFix/>
          </a:blip>
          <a:srcRect b="0" l="0" r="0" t="0"/>
          <a:stretch/>
        </p:blipFill>
        <p:spPr>
          <a:xfrm>
            <a:off x="6146291" y="2439924"/>
            <a:ext cx="2066543" cy="530351"/>
          </a:xfrm>
          <a:prstGeom prst="rect">
            <a:avLst/>
          </a:prstGeom>
          <a:noFill/>
          <a:ln>
            <a:noFill/>
          </a:ln>
        </p:spPr>
      </p:pic>
      <p:pic>
        <p:nvPicPr>
          <p:cNvPr id="372" name="Google Shape;372;p21"/>
          <p:cNvPicPr preferRelativeResize="0"/>
          <p:nvPr/>
        </p:nvPicPr>
        <p:blipFill rotWithShape="1">
          <a:blip r:embed="rId8">
            <a:alphaModFix/>
          </a:blip>
          <a:srcRect b="0" l="0" r="0" t="0"/>
          <a:stretch/>
        </p:blipFill>
        <p:spPr>
          <a:xfrm>
            <a:off x="8868156" y="2333244"/>
            <a:ext cx="1328246" cy="729749"/>
          </a:xfrm>
          <a:prstGeom prst="rect">
            <a:avLst/>
          </a:prstGeom>
          <a:noFill/>
          <a:ln>
            <a:noFill/>
          </a:ln>
        </p:spPr>
      </p:pic>
      <p:pic>
        <p:nvPicPr>
          <p:cNvPr id="373" name="Google Shape;373;p21"/>
          <p:cNvPicPr preferRelativeResize="0"/>
          <p:nvPr/>
        </p:nvPicPr>
        <p:blipFill rotWithShape="1">
          <a:blip r:embed="rId9">
            <a:alphaModFix/>
          </a:blip>
          <a:srcRect b="0" l="0" r="0" t="0"/>
          <a:stretch/>
        </p:blipFill>
        <p:spPr>
          <a:xfrm>
            <a:off x="1973579" y="2389644"/>
            <a:ext cx="1106423" cy="629399"/>
          </a:xfrm>
          <a:prstGeom prst="rect">
            <a:avLst/>
          </a:prstGeom>
          <a:noFill/>
          <a:ln>
            <a:noFill/>
          </a:ln>
        </p:spPr>
      </p:pic>
      <p:pic>
        <p:nvPicPr>
          <p:cNvPr id="374" name="Google Shape;374;p21"/>
          <p:cNvPicPr preferRelativeResize="0"/>
          <p:nvPr/>
        </p:nvPicPr>
        <p:blipFill rotWithShape="1">
          <a:blip r:embed="rId10">
            <a:alphaModFix/>
          </a:blip>
          <a:srcRect b="0" l="0" r="0" t="0"/>
          <a:stretch/>
        </p:blipFill>
        <p:spPr>
          <a:xfrm>
            <a:off x="4007997" y="2446794"/>
            <a:ext cx="1854951" cy="525185"/>
          </a:xfrm>
          <a:prstGeom prst="rect">
            <a:avLst/>
          </a:prstGeom>
          <a:noFill/>
          <a:ln>
            <a:noFill/>
          </a:ln>
        </p:spPr>
      </p:pic>
      <p:pic>
        <p:nvPicPr>
          <p:cNvPr id="375" name="Google Shape;375;p21"/>
          <p:cNvPicPr preferRelativeResize="0"/>
          <p:nvPr/>
        </p:nvPicPr>
        <p:blipFill rotWithShape="1">
          <a:blip r:embed="rId11">
            <a:alphaModFix/>
          </a:blip>
          <a:srcRect b="0" l="0" r="0" t="0"/>
          <a:stretch/>
        </p:blipFill>
        <p:spPr>
          <a:xfrm>
            <a:off x="6184391" y="3214116"/>
            <a:ext cx="1988819" cy="560831"/>
          </a:xfrm>
          <a:prstGeom prst="rect">
            <a:avLst/>
          </a:prstGeom>
          <a:noFill/>
          <a:ln>
            <a:noFill/>
          </a:ln>
        </p:spPr>
      </p:pic>
      <p:pic>
        <p:nvPicPr>
          <p:cNvPr id="376" name="Google Shape;376;p21"/>
          <p:cNvPicPr preferRelativeResize="0"/>
          <p:nvPr/>
        </p:nvPicPr>
        <p:blipFill rotWithShape="1">
          <a:blip r:embed="rId12">
            <a:alphaModFix/>
          </a:blip>
          <a:srcRect b="0" l="0" r="0" t="0"/>
          <a:stretch/>
        </p:blipFill>
        <p:spPr>
          <a:xfrm>
            <a:off x="8794654" y="3279952"/>
            <a:ext cx="1490028" cy="455168"/>
          </a:xfrm>
          <a:prstGeom prst="rect">
            <a:avLst/>
          </a:prstGeom>
          <a:noFill/>
          <a:ln>
            <a:noFill/>
          </a:ln>
        </p:spPr>
      </p:pic>
      <p:pic>
        <p:nvPicPr>
          <p:cNvPr id="377" name="Google Shape;377;p21"/>
          <p:cNvPicPr preferRelativeResize="0"/>
          <p:nvPr/>
        </p:nvPicPr>
        <p:blipFill rotWithShape="1">
          <a:blip r:embed="rId13">
            <a:alphaModFix/>
          </a:blip>
          <a:srcRect b="0" l="0" r="0" t="0"/>
          <a:stretch/>
        </p:blipFill>
        <p:spPr>
          <a:xfrm>
            <a:off x="1610094" y="4141070"/>
            <a:ext cx="1843240" cy="344540"/>
          </a:xfrm>
          <a:prstGeom prst="rect">
            <a:avLst/>
          </a:prstGeom>
          <a:noFill/>
          <a:ln>
            <a:noFill/>
          </a:ln>
        </p:spPr>
      </p:pic>
      <p:pic>
        <p:nvPicPr>
          <p:cNvPr id="378" name="Google Shape;378;p21"/>
          <p:cNvPicPr preferRelativeResize="0"/>
          <p:nvPr/>
        </p:nvPicPr>
        <p:blipFill rotWithShape="1">
          <a:blip r:embed="rId14">
            <a:alphaModFix/>
          </a:blip>
          <a:srcRect b="0" l="0" r="0" t="0"/>
          <a:stretch/>
        </p:blipFill>
        <p:spPr>
          <a:xfrm>
            <a:off x="3968496" y="4095000"/>
            <a:ext cx="1932431" cy="446519"/>
          </a:xfrm>
          <a:prstGeom prst="rect">
            <a:avLst/>
          </a:prstGeom>
          <a:noFill/>
          <a:ln>
            <a:noFill/>
          </a:ln>
        </p:spPr>
      </p:pic>
      <p:pic>
        <p:nvPicPr>
          <p:cNvPr id="379" name="Google Shape;379;p21"/>
          <p:cNvPicPr preferRelativeResize="0"/>
          <p:nvPr/>
        </p:nvPicPr>
        <p:blipFill rotWithShape="1">
          <a:blip r:embed="rId15">
            <a:alphaModFix/>
          </a:blip>
          <a:srcRect b="0" l="0" r="0" t="0"/>
          <a:stretch/>
        </p:blipFill>
        <p:spPr>
          <a:xfrm>
            <a:off x="6245352" y="3985259"/>
            <a:ext cx="1868423" cy="664464"/>
          </a:xfrm>
          <a:prstGeom prst="rect">
            <a:avLst/>
          </a:prstGeom>
          <a:noFill/>
          <a:ln>
            <a:noFill/>
          </a:ln>
        </p:spPr>
      </p:pic>
      <p:pic>
        <p:nvPicPr>
          <p:cNvPr id="380" name="Google Shape;380;p21"/>
          <p:cNvPicPr preferRelativeResize="0"/>
          <p:nvPr/>
        </p:nvPicPr>
        <p:blipFill rotWithShape="1">
          <a:blip r:embed="rId16">
            <a:alphaModFix/>
          </a:blip>
          <a:srcRect b="0" l="0" r="0" t="0"/>
          <a:stretch/>
        </p:blipFill>
        <p:spPr>
          <a:xfrm>
            <a:off x="8456676" y="4018788"/>
            <a:ext cx="2159507" cy="598931"/>
          </a:xfrm>
          <a:prstGeom prst="rect">
            <a:avLst/>
          </a:prstGeom>
          <a:noFill/>
          <a:ln>
            <a:noFill/>
          </a:ln>
        </p:spPr>
      </p:pic>
      <p:pic>
        <p:nvPicPr>
          <p:cNvPr id="381" name="Google Shape;381;p21"/>
          <p:cNvPicPr preferRelativeResize="0"/>
          <p:nvPr/>
        </p:nvPicPr>
        <p:blipFill rotWithShape="1">
          <a:blip r:embed="rId17">
            <a:alphaModFix/>
          </a:blip>
          <a:srcRect b="0" l="0" r="0" t="0"/>
          <a:stretch/>
        </p:blipFill>
        <p:spPr>
          <a:xfrm>
            <a:off x="1604772" y="4814316"/>
            <a:ext cx="1845563" cy="617219"/>
          </a:xfrm>
          <a:prstGeom prst="rect">
            <a:avLst/>
          </a:prstGeom>
          <a:noFill/>
          <a:ln>
            <a:noFill/>
          </a:ln>
        </p:spPr>
      </p:pic>
      <p:pic>
        <p:nvPicPr>
          <p:cNvPr id="382" name="Google Shape;382;p21"/>
          <p:cNvPicPr preferRelativeResize="0"/>
          <p:nvPr/>
        </p:nvPicPr>
        <p:blipFill rotWithShape="1">
          <a:blip r:embed="rId18">
            <a:alphaModFix/>
          </a:blip>
          <a:srcRect b="0" l="0" r="0" t="0"/>
          <a:stretch/>
        </p:blipFill>
        <p:spPr>
          <a:xfrm>
            <a:off x="4140708" y="4867668"/>
            <a:ext cx="1588007" cy="510527"/>
          </a:xfrm>
          <a:prstGeom prst="rect">
            <a:avLst/>
          </a:prstGeom>
          <a:noFill/>
          <a:ln>
            <a:noFill/>
          </a:ln>
        </p:spPr>
      </p:pic>
      <p:pic>
        <p:nvPicPr>
          <p:cNvPr id="383" name="Google Shape;383;p21"/>
          <p:cNvPicPr preferRelativeResize="0"/>
          <p:nvPr/>
        </p:nvPicPr>
        <p:blipFill rotWithShape="1">
          <a:blip r:embed="rId19">
            <a:alphaModFix/>
          </a:blip>
          <a:srcRect b="0" l="0" r="0" t="0"/>
          <a:stretch/>
        </p:blipFill>
        <p:spPr>
          <a:xfrm>
            <a:off x="6426667" y="4877754"/>
            <a:ext cx="1495958" cy="556829"/>
          </a:xfrm>
          <a:prstGeom prst="rect">
            <a:avLst/>
          </a:prstGeom>
          <a:noFill/>
          <a:ln>
            <a:noFill/>
          </a:ln>
        </p:spPr>
      </p:pic>
      <p:pic>
        <p:nvPicPr>
          <p:cNvPr id="384" name="Google Shape;384;p21"/>
          <p:cNvPicPr preferRelativeResize="0"/>
          <p:nvPr/>
        </p:nvPicPr>
        <p:blipFill rotWithShape="1">
          <a:blip r:embed="rId20">
            <a:alphaModFix/>
          </a:blip>
          <a:srcRect b="0" l="0" r="0" t="0"/>
          <a:stretch/>
        </p:blipFill>
        <p:spPr>
          <a:xfrm>
            <a:off x="8554211" y="4799088"/>
            <a:ext cx="1964435" cy="647687"/>
          </a:xfrm>
          <a:prstGeom prst="rect">
            <a:avLst/>
          </a:prstGeom>
          <a:noFill/>
          <a:ln>
            <a:noFill/>
          </a:ln>
        </p:spPr>
      </p:pic>
      <p:pic>
        <p:nvPicPr>
          <p:cNvPr id="385" name="Google Shape;385;p21"/>
          <p:cNvPicPr preferRelativeResize="0"/>
          <p:nvPr/>
        </p:nvPicPr>
        <p:blipFill rotWithShape="1">
          <a:blip r:embed="rId21">
            <a:alphaModFix/>
          </a:blip>
          <a:srcRect b="0" l="0" r="0" t="0"/>
          <a:stretch/>
        </p:blipFill>
        <p:spPr>
          <a:xfrm>
            <a:off x="1906523" y="5660135"/>
            <a:ext cx="1240535" cy="573023"/>
          </a:xfrm>
          <a:prstGeom prst="rect">
            <a:avLst/>
          </a:prstGeom>
          <a:noFill/>
          <a:ln>
            <a:noFill/>
          </a:ln>
        </p:spPr>
      </p:pic>
      <p:pic>
        <p:nvPicPr>
          <p:cNvPr id="386" name="Google Shape;386;p21"/>
          <p:cNvPicPr preferRelativeResize="0"/>
          <p:nvPr/>
        </p:nvPicPr>
        <p:blipFill rotWithShape="1">
          <a:blip r:embed="rId22">
            <a:alphaModFix/>
          </a:blip>
          <a:srcRect b="0" l="0" r="0" t="0"/>
          <a:stretch/>
        </p:blipFill>
        <p:spPr>
          <a:xfrm>
            <a:off x="4215542" y="5651957"/>
            <a:ext cx="1393985" cy="595718"/>
          </a:xfrm>
          <a:prstGeom prst="rect">
            <a:avLst/>
          </a:prstGeom>
          <a:noFill/>
          <a:ln>
            <a:noFill/>
          </a:ln>
        </p:spPr>
      </p:pic>
      <p:pic>
        <p:nvPicPr>
          <p:cNvPr id="387" name="Google Shape;387;p21"/>
          <p:cNvPicPr preferRelativeResize="0"/>
          <p:nvPr/>
        </p:nvPicPr>
        <p:blipFill rotWithShape="1">
          <a:blip r:embed="rId23">
            <a:alphaModFix/>
          </a:blip>
          <a:srcRect b="0" l="0" r="0" t="0"/>
          <a:stretch/>
        </p:blipFill>
        <p:spPr>
          <a:xfrm>
            <a:off x="6263640" y="5698235"/>
            <a:ext cx="1830323" cy="495299"/>
          </a:xfrm>
          <a:prstGeom prst="rect">
            <a:avLst/>
          </a:prstGeom>
          <a:noFill/>
          <a:ln>
            <a:noFill/>
          </a:ln>
        </p:spPr>
      </p:pic>
      <p:pic>
        <p:nvPicPr>
          <p:cNvPr id="388" name="Google Shape;388;p21"/>
          <p:cNvPicPr preferRelativeResize="0"/>
          <p:nvPr/>
        </p:nvPicPr>
        <p:blipFill rotWithShape="1">
          <a:blip r:embed="rId24">
            <a:alphaModFix/>
          </a:blip>
          <a:srcRect b="0" l="0" r="0" t="0"/>
          <a:stretch/>
        </p:blipFill>
        <p:spPr>
          <a:xfrm>
            <a:off x="8770619" y="5687567"/>
            <a:ext cx="1513166" cy="516636"/>
          </a:xfrm>
          <a:prstGeom prst="rect">
            <a:avLst/>
          </a:prstGeom>
          <a:noFill/>
          <a:ln>
            <a:noFill/>
          </a:ln>
        </p:spPr>
      </p:pic>
      <p:pic>
        <p:nvPicPr>
          <p:cNvPr id="389" name="Google Shape;389;p21"/>
          <p:cNvPicPr preferRelativeResize="0"/>
          <p:nvPr/>
        </p:nvPicPr>
        <p:blipFill rotWithShape="1">
          <a:blip r:embed="rId25">
            <a:alphaModFix/>
          </a:blip>
          <a:srcRect b="0" l="0" r="0" t="0"/>
          <a:stretch/>
        </p:blipFill>
        <p:spPr>
          <a:xfrm>
            <a:off x="1821179" y="1627631"/>
            <a:ext cx="1411224" cy="432815"/>
          </a:xfrm>
          <a:prstGeom prst="rect">
            <a:avLst/>
          </a:prstGeom>
          <a:noFill/>
          <a:ln>
            <a:noFill/>
          </a:ln>
        </p:spPr>
      </p:pic>
      <p:pic>
        <p:nvPicPr>
          <p:cNvPr id="390" name="Google Shape;390;p21"/>
          <p:cNvPicPr preferRelativeResize="0"/>
          <p:nvPr/>
        </p:nvPicPr>
        <p:blipFill rotWithShape="1">
          <a:blip r:embed="rId26">
            <a:alphaModFix/>
          </a:blip>
          <a:srcRect b="0" l="0" r="0" t="0"/>
          <a:stretch/>
        </p:blipFill>
        <p:spPr>
          <a:xfrm>
            <a:off x="1871472" y="3201923"/>
            <a:ext cx="1310639" cy="55565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4" name="Shape 394"/>
        <p:cNvGrpSpPr/>
        <p:nvPr/>
      </p:nvGrpSpPr>
      <p:grpSpPr>
        <a:xfrm>
          <a:off x="0" y="0"/>
          <a:ext cx="0" cy="0"/>
          <a:chOff x="0" y="0"/>
          <a:chExt cx="0" cy="0"/>
        </a:xfrm>
      </p:grpSpPr>
      <p:grpSp>
        <p:nvGrpSpPr>
          <p:cNvPr id="395" name="Google Shape;395;p22"/>
          <p:cNvGrpSpPr/>
          <p:nvPr/>
        </p:nvGrpSpPr>
        <p:grpSpPr>
          <a:xfrm>
            <a:off x="0" y="0"/>
            <a:ext cx="12192000" cy="6858000"/>
            <a:chOff x="0" y="0"/>
            <a:chExt cx="12192000" cy="6858000"/>
          </a:xfrm>
        </p:grpSpPr>
        <p:pic>
          <p:nvPicPr>
            <p:cNvPr id="396" name="Google Shape;396;p22"/>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397" name="Google Shape;397;p22"/>
            <p:cNvPicPr preferRelativeResize="0"/>
            <p:nvPr/>
          </p:nvPicPr>
          <p:blipFill rotWithShape="1">
            <a:blip r:embed="rId4">
              <a:alphaModFix/>
            </a:blip>
            <a:srcRect b="0" l="0" r="0" t="0"/>
            <a:stretch/>
          </p:blipFill>
          <p:spPr>
            <a:xfrm>
              <a:off x="11056619" y="5920740"/>
              <a:ext cx="615696" cy="541019"/>
            </a:xfrm>
            <a:prstGeom prst="rect">
              <a:avLst/>
            </a:prstGeom>
            <a:noFill/>
            <a:ln>
              <a:noFill/>
            </a:ln>
          </p:spPr>
        </p:pic>
      </p:grpSp>
      <p:sp>
        <p:nvSpPr>
          <p:cNvPr id="398" name="Google Shape;398;p22"/>
          <p:cNvSpPr txBox="1"/>
          <p:nvPr>
            <p:ph type="title"/>
          </p:nvPr>
        </p:nvSpPr>
        <p:spPr>
          <a:xfrm>
            <a:off x="1215034" y="735584"/>
            <a:ext cx="3410585" cy="45212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1C1C1C"/>
                </a:solidFill>
              </a:rPr>
              <a:t>MILESTONES ACHIEVED</a:t>
            </a:r>
            <a:endParaRPr/>
          </a:p>
        </p:txBody>
      </p:sp>
      <p:grpSp>
        <p:nvGrpSpPr>
          <p:cNvPr id="399" name="Google Shape;399;p22"/>
          <p:cNvGrpSpPr/>
          <p:nvPr/>
        </p:nvGrpSpPr>
        <p:grpSpPr>
          <a:xfrm>
            <a:off x="1068324" y="1248917"/>
            <a:ext cx="2706624" cy="2527554"/>
            <a:chOff x="1068324" y="1248917"/>
            <a:chExt cx="2706624" cy="2527554"/>
          </a:xfrm>
        </p:grpSpPr>
        <p:sp>
          <p:nvSpPr>
            <p:cNvPr id="400" name="Google Shape;400;p22"/>
            <p:cNvSpPr/>
            <p:nvPr/>
          </p:nvSpPr>
          <p:spPr>
            <a:xfrm>
              <a:off x="1241297" y="1248917"/>
              <a:ext cx="569595" cy="0"/>
            </a:xfrm>
            <a:custGeom>
              <a:rect b="b" l="l" r="r" t="t"/>
              <a:pathLst>
                <a:path extrusionOk="0" h="120000" w="569594">
                  <a:moveTo>
                    <a:pt x="0" y="0"/>
                  </a:moveTo>
                  <a:lnTo>
                    <a:pt x="569595" y="0"/>
                  </a:lnTo>
                </a:path>
              </a:pathLst>
            </a:custGeom>
            <a:noFill/>
            <a:ln cap="flat" cmpd="sng" w="50275">
              <a:solidFill>
                <a:srgbClr val="2E82F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401" name="Google Shape;401;p22"/>
            <p:cNvPicPr preferRelativeResize="0"/>
            <p:nvPr/>
          </p:nvPicPr>
          <p:blipFill rotWithShape="1">
            <a:blip r:embed="rId5">
              <a:alphaModFix/>
            </a:blip>
            <a:srcRect b="0" l="0" r="0" t="0"/>
            <a:stretch/>
          </p:blipFill>
          <p:spPr>
            <a:xfrm>
              <a:off x="1068324" y="1539240"/>
              <a:ext cx="2706624" cy="2237231"/>
            </a:xfrm>
            <a:prstGeom prst="rect">
              <a:avLst/>
            </a:prstGeom>
            <a:noFill/>
            <a:ln>
              <a:noFill/>
            </a:ln>
          </p:spPr>
        </p:pic>
      </p:grpSp>
      <p:sp>
        <p:nvSpPr>
          <p:cNvPr id="402" name="Google Shape;402;p22"/>
          <p:cNvSpPr txBox="1"/>
          <p:nvPr/>
        </p:nvSpPr>
        <p:spPr>
          <a:xfrm>
            <a:off x="1580769" y="2056002"/>
            <a:ext cx="1592580" cy="89535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2800">
                <a:solidFill>
                  <a:srgbClr val="2E82FC"/>
                </a:solidFill>
                <a:latin typeface="Calibri"/>
                <a:ea typeface="Calibri"/>
                <a:cs typeface="Calibri"/>
                <a:sym typeface="Calibri"/>
              </a:rPr>
              <a:t>1.22 Crore</a:t>
            </a:r>
            <a:endParaRPr sz="2800">
              <a:latin typeface="Calibri"/>
              <a:ea typeface="Calibri"/>
              <a:cs typeface="Calibri"/>
              <a:sym typeface="Calibri"/>
            </a:endParaRPr>
          </a:p>
          <a:p>
            <a:pPr indent="0" lvl="0" marL="64769" marR="0" rtl="0" algn="l">
              <a:lnSpc>
                <a:spcPct val="100000"/>
              </a:lnSpc>
              <a:spcBef>
                <a:spcPts val="1575"/>
              </a:spcBef>
              <a:spcAft>
                <a:spcPts val="0"/>
              </a:spcAft>
              <a:buNone/>
            </a:pPr>
            <a:r>
              <a:rPr lang="en-US" sz="1600">
                <a:solidFill>
                  <a:srgbClr val="1C1C1C"/>
                </a:solidFill>
                <a:latin typeface="Calibri"/>
                <a:ea typeface="Calibri"/>
                <a:cs typeface="Calibri"/>
                <a:sym typeface="Calibri"/>
              </a:rPr>
              <a:t>Revenue Achieved</a:t>
            </a:r>
            <a:endParaRPr sz="1600">
              <a:latin typeface="Calibri"/>
              <a:ea typeface="Calibri"/>
              <a:cs typeface="Calibri"/>
              <a:sym typeface="Calibri"/>
            </a:endParaRPr>
          </a:p>
        </p:txBody>
      </p:sp>
      <p:pic>
        <p:nvPicPr>
          <p:cNvPr id="403" name="Google Shape;403;p22"/>
          <p:cNvPicPr preferRelativeResize="0"/>
          <p:nvPr/>
        </p:nvPicPr>
        <p:blipFill rotWithShape="1">
          <a:blip r:embed="rId6">
            <a:alphaModFix/>
          </a:blip>
          <a:srcRect b="0" l="0" r="0" t="0"/>
          <a:stretch/>
        </p:blipFill>
        <p:spPr>
          <a:xfrm>
            <a:off x="4762500" y="1539240"/>
            <a:ext cx="2706624" cy="2237231"/>
          </a:xfrm>
          <a:prstGeom prst="rect">
            <a:avLst/>
          </a:prstGeom>
          <a:noFill/>
          <a:ln>
            <a:noFill/>
          </a:ln>
        </p:spPr>
      </p:pic>
      <p:sp>
        <p:nvSpPr>
          <p:cNvPr id="404" name="Google Shape;404;p22"/>
          <p:cNvSpPr txBox="1"/>
          <p:nvPr/>
        </p:nvSpPr>
        <p:spPr>
          <a:xfrm>
            <a:off x="5155184" y="1837784"/>
            <a:ext cx="1878964" cy="1402715"/>
          </a:xfrm>
          <a:prstGeom prst="rect">
            <a:avLst/>
          </a:prstGeom>
          <a:noFill/>
          <a:ln>
            <a:noFill/>
          </a:ln>
        </p:spPr>
        <p:txBody>
          <a:bodyPr anchorCtr="0" anchor="t" bIns="0" lIns="0" spcFirstLastPara="1" rIns="0" wrap="square" tIns="260975">
            <a:spAutoFit/>
          </a:bodyPr>
          <a:lstStyle/>
          <a:p>
            <a:pPr indent="0" lvl="0" marL="132715" marR="0" rtl="0" algn="l">
              <a:lnSpc>
                <a:spcPct val="100000"/>
              </a:lnSpc>
              <a:spcBef>
                <a:spcPts val="0"/>
              </a:spcBef>
              <a:spcAft>
                <a:spcPts val="0"/>
              </a:spcAft>
              <a:buNone/>
            </a:pPr>
            <a:r>
              <a:rPr b="1" lang="en-US" sz="2800">
                <a:solidFill>
                  <a:srgbClr val="2E82FC"/>
                </a:solidFill>
                <a:latin typeface="Calibri"/>
                <a:ea typeface="Calibri"/>
                <a:cs typeface="Calibri"/>
                <a:sym typeface="Calibri"/>
              </a:rPr>
              <a:t>1,00,000 +</a:t>
            </a:r>
            <a:endParaRPr sz="2800">
              <a:latin typeface="Calibri"/>
              <a:ea typeface="Calibri"/>
              <a:cs typeface="Calibri"/>
              <a:sym typeface="Calibri"/>
            </a:endParaRPr>
          </a:p>
          <a:p>
            <a:pPr indent="-178435" lvl="0" marL="190500" marR="5080" rtl="0" algn="l">
              <a:lnSpc>
                <a:spcPct val="130000"/>
              </a:lnSpc>
              <a:spcBef>
                <a:spcPts val="535"/>
              </a:spcBef>
              <a:spcAft>
                <a:spcPts val="0"/>
              </a:spcAft>
              <a:buNone/>
            </a:pPr>
            <a:r>
              <a:rPr lang="en-US" sz="1600">
                <a:solidFill>
                  <a:srgbClr val="1C1C1C"/>
                </a:solidFill>
                <a:latin typeface="Calibri"/>
                <a:ea typeface="Calibri"/>
                <a:cs typeface="Calibri"/>
                <a:sym typeface="Calibri"/>
              </a:rPr>
              <a:t>Network of trained gig  workers PAN India</a:t>
            </a:r>
            <a:endParaRPr sz="1600">
              <a:latin typeface="Calibri"/>
              <a:ea typeface="Calibri"/>
              <a:cs typeface="Calibri"/>
              <a:sym typeface="Calibri"/>
            </a:endParaRPr>
          </a:p>
        </p:txBody>
      </p:sp>
      <p:pic>
        <p:nvPicPr>
          <p:cNvPr id="405" name="Google Shape;405;p22"/>
          <p:cNvPicPr preferRelativeResize="0"/>
          <p:nvPr/>
        </p:nvPicPr>
        <p:blipFill rotWithShape="1">
          <a:blip r:embed="rId7">
            <a:alphaModFix/>
          </a:blip>
          <a:srcRect b="0" l="0" r="0" t="0"/>
          <a:stretch/>
        </p:blipFill>
        <p:spPr>
          <a:xfrm>
            <a:off x="8456676" y="1539240"/>
            <a:ext cx="2706624" cy="2237231"/>
          </a:xfrm>
          <a:prstGeom prst="rect">
            <a:avLst/>
          </a:prstGeom>
          <a:noFill/>
          <a:ln>
            <a:noFill/>
          </a:ln>
        </p:spPr>
      </p:pic>
      <p:sp>
        <p:nvSpPr>
          <p:cNvPr id="406" name="Google Shape;406;p22"/>
          <p:cNvSpPr txBox="1"/>
          <p:nvPr/>
        </p:nvSpPr>
        <p:spPr>
          <a:xfrm>
            <a:off x="8969756" y="1837784"/>
            <a:ext cx="1630045" cy="1402715"/>
          </a:xfrm>
          <a:prstGeom prst="rect">
            <a:avLst/>
          </a:prstGeom>
          <a:noFill/>
          <a:ln>
            <a:noFill/>
          </a:ln>
        </p:spPr>
        <p:txBody>
          <a:bodyPr anchorCtr="0" anchor="t" bIns="0" lIns="0" spcFirstLastPara="1" rIns="0" wrap="square" tIns="260975">
            <a:spAutoFit/>
          </a:bodyPr>
          <a:lstStyle/>
          <a:p>
            <a:pPr indent="0" lvl="0" marL="12700" marR="0" rtl="0" algn="l">
              <a:lnSpc>
                <a:spcPct val="100000"/>
              </a:lnSpc>
              <a:spcBef>
                <a:spcPts val="0"/>
              </a:spcBef>
              <a:spcAft>
                <a:spcPts val="0"/>
              </a:spcAft>
              <a:buNone/>
            </a:pPr>
            <a:r>
              <a:rPr b="1" lang="en-US" sz="2800">
                <a:solidFill>
                  <a:srgbClr val="2E82FC"/>
                </a:solidFill>
                <a:latin typeface="Calibri"/>
                <a:ea typeface="Calibri"/>
                <a:cs typeface="Calibri"/>
                <a:sym typeface="Calibri"/>
              </a:rPr>
              <a:t>5,00,000 +</a:t>
            </a:r>
            <a:endParaRPr sz="2800">
              <a:latin typeface="Calibri"/>
              <a:ea typeface="Calibri"/>
              <a:cs typeface="Calibri"/>
              <a:sym typeface="Calibri"/>
            </a:endParaRPr>
          </a:p>
          <a:p>
            <a:pPr indent="139700" lvl="0" marL="24765" marR="5080" rtl="0" algn="l">
              <a:lnSpc>
                <a:spcPct val="130000"/>
              </a:lnSpc>
              <a:spcBef>
                <a:spcPts val="535"/>
              </a:spcBef>
              <a:spcAft>
                <a:spcPts val="0"/>
              </a:spcAft>
              <a:buNone/>
            </a:pPr>
            <a:r>
              <a:rPr lang="en-US" sz="1600">
                <a:solidFill>
                  <a:srgbClr val="1C1C1C"/>
                </a:solidFill>
                <a:latin typeface="Calibri"/>
                <a:ea typeface="Calibri"/>
                <a:cs typeface="Calibri"/>
                <a:sym typeface="Calibri"/>
              </a:rPr>
              <a:t>Total number of  projects completed</a:t>
            </a:r>
            <a:endParaRPr sz="1600">
              <a:latin typeface="Calibri"/>
              <a:ea typeface="Calibri"/>
              <a:cs typeface="Calibri"/>
              <a:sym typeface="Calibri"/>
            </a:endParaRPr>
          </a:p>
        </p:txBody>
      </p:sp>
      <p:pic>
        <p:nvPicPr>
          <p:cNvPr id="407" name="Google Shape;407;p22"/>
          <p:cNvPicPr preferRelativeResize="0"/>
          <p:nvPr/>
        </p:nvPicPr>
        <p:blipFill rotWithShape="1">
          <a:blip r:embed="rId8">
            <a:alphaModFix/>
          </a:blip>
          <a:srcRect b="0" l="0" r="0" t="0"/>
          <a:stretch/>
        </p:blipFill>
        <p:spPr>
          <a:xfrm>
            <a:off x="1068324" y="4035552"/>
            <a:ext cx="2706624" cy="2235707"/>
          </a:xfrm>
          <a:prstGeom prst="rect">
            <a:avLst/>
          </a:prstGeom>
          <a:noFill/>
          <a:ln>
            <a:noFill/>
          </a:ln>
        </p:spPr>
      </p:pic>
      <p:sp>
        <p:nvSpPr>
          <p:cNvPr id="408" name="Google Shape;408;p22"/>
          <p:cNvSpPr txBox="1"/>
          <p:nvPr/>
        </p:nvSpPr>
        <p:spPr>
          <a:xfrm>
            <a:off x="1564386" y="4334128"/>
            <a:ext cx="1673860" cy="1085850"/>
          </a:xfrm>
          <a:prstGeom prst="rect">
            <a:avLst/>
          </a:prstGeom>
          <a:noFill/>
          <a:ln>
            <a:noFill/>
          </a:ln>
        </p:spPr>
        <p:txBody>
          <a:bodyPr anchorCtr="0" anchor="t" bIns="0" lIns="0" spcFirstLastPara="1" rIns="0" wrap="square" tIns="260975">
            <a:spAutoFit/>
          </a:bodyPr>
          <a:lstStyle/>
          <a:p>
            <a:pPr indent="0" lvl="0" marL="635" marR="0" rtl="0" algn="ctr">
              <a:lnSpc>
                <a:spcPct val="100000"/>
              </a:lnSpc>
              <a:spcBef>
                <a:spcPts val="0"/>
              </a:spcBef>
              <a:spcAft>
                <a:spcPts val="0"/>
              </a:spcAft>
              <a:buNone/>
            </a:pPr>
            <a:r>
              <a:rPr b="1" lang="en-US" sz="2800">
                <a:solidFill>
                  <a:srgbClr val="2E82FC"/>
                </a:solidFill>
                <a:latin typeface="Calibri"/>
                <a:ea typeface="Calibri"/>
                <a:cs typeface="Calibri"/>
                <a:sym typeface="Calibri"/>
              </a:rPr>
              <a:t>200+</a:t>
            </a:r>
            <a:endParaRPr sz="2800">
              <a:latin typeface="Calibri"/>
              <a:ea typeface="Calibri"/>
              <a:cs typeface="Calibri"/>
              <a:sym typeface="Calibri"/>
            </a:endParaRPr>
          </a:p>
          <a:p>
            <a:pPr indent="0" lvl="0" marL="0" marR="0" rtl="0" algn="ctr">
              <a:lnSpc>
                <a:spcPct val="100000"/>
              </a:lnSpc>
              <a:spcBef>
                <a:spcPts val="1115"/>
              </a:spcBef>
              <a:spcAft>
                <a:spcPts val="0"/>
              </a:spcAft>
              <a:buNone/>
            </a:pPr>
            <a:r>
              <a:rPr lang="en-US" sz="1600">
                <a:solidFill>
                  <a:srgbClr val="1C1C1C"/>
                </a:solidFill>
                <a:latin typeface="Calibri"/>
                <a:ea typeface="Calibri"/>
                <a:cs typeface="Calibri"/>
                <a:sym typeface="Calibri"/>
              </a:rPr>
              <a:t>Brands tie – up with</a:t>
            </a:r>
            <a:endParaRPr sz="1600">
              <a:latin typeface="Calibri"/>
              <a:ea typeface="Calibri"/>
              <a:cs typeface="Calibri"/>
              <a:sym typeface="Calibri"/>
            </a:endParaRPr>
          </a:p>
        </p:txBody>
      </p:sp>
      <p:pic>
        <p:nvPicPr>
          <p:cNvPr id="409" name="Google Shape;409;p22"/>
          <p:cNvPicPr preferRelativeResize="0"/>
          <p:nvPr/>
        </p:nvPicPr>
        <p:blipFill rotWithShape="1">
          <a:blip r:embed="rId9">
            <a:alphaModFix/>
          </a:blip>
          <a:srcRect b="0" l="0" r="0" t="0"/>
          <a:stretch/>
        </p:blipFill>
        <p:spPr>
          <a:xfrm>
            <a:off x="4762500" y="4035552"/>
            <a:ext cx="2706624" cy="2235707"/>
          </a:xfrm>
          <a:prstGeom prst="rect">
            <a:avLst/>
          </a:prstGeom>
          <a:noFill/>
          <a:ln>
            <a:noFill/>
          </a:ln>
        </p:spPr>
      </p:pic>
      <p:sp>
        <p:nvSpPr>
          <p:cNvPr id="410" name="Google Shape;410;p22"/>
          <p:cNvSpPr txBox="1"/>
          <p:nvPr/>
        </p:nvSpPr>
        <p:spPr>
          <a:xfrm>
            <a:off x="5185664" y="4334128"/>
            <a:ext cx="1819910" cy="1085850"/>
          </a:xfrm>
          <a:prstGeom prst="rect">
            <a:avLst/>
          </a:prstGeom>
          <a:noFill/>
          <a:ln>
            <a:noFill/>
          </a:ln>
        </p:spPr>
        <p:txBody>
          <a:bodyPr anchorCtr="0" anchor="t" bIns="0" lIns="0" spcFirstLastPara="1" rIns="0" wrap="square" tIns="260975">
            <a:spAutoFit/>
          </a:bodyPr>
          <a:lstStyle/>
          <a:p>
            <a:pPr indent="0" lvl="0" marL="1905" marR="0" rtl="0" algn="ctr">
              <a:lnSpc>
                <a:spcPct val="100000"/>
              </a:lnSpc>
              <a:spcBef>
                <a:spcPts val="0"/>
              </a:spcBef>
              <a:spcAft>
                <a:spcPts val="0"/>
              </a:spcAft>
              <a:buNone/>
            </a:pPr>
            <a:r>
              <a:rPr b="1" lang="en-US" sz="2800">
                <a:solidFill>
                  <a:srgbClr val="2E82FC"/>
                </a:solidFill>
                <a:latin typeface="Calibri"/>
                <a:ea typeface="Calibri"/>
                <a:cs typeface="Calibri"/>
                <a:sym typeface="Calibri"/>
              </a:rPr>
              <a:t>20</a:t>
            </a:r>
            <a:endParaRPr sz="2800">
              <a:latin typeface="Calibri"/>
              <a:ea typeface="Calibri"/>
              <a:cs typeface="Calibri"/>
              <a:sym typeface="Calibri"/>
            </a:endParaRPr>
          </a:p>
          <a:p>
            <a:pPr indent="0" lvl="0" marL="0" marR="0" rtl="0" algn="ctr">
              <a:lnSpc>
                <a:spcPct val="100000"/>
              </a:lnSpc>
              <a:spcBef>
                <a:spcPts val="1115"/>
              </a:spcBef>
              <a:spcAft>
                <a:spcPts val="0"/>
              </a:spcAft>
              <a:buNone/>
            </a:pPr>
            <a:r>
              <a:rPr lang="en-US" sz="1600">
                <a:solidFill>
                  <a:srgbClr val="1C1C1C"/>
                </a:solidFill>
                <a:latin typeface="Calibri"/>
                <a:ea typeface="Calibri"/>
                <a:cs typeface="Calibri"/>
                <a:sym typeface="Calibri"/>
              </a:rPr>
              <a:t>Months in Operations</a:t>
            </a:r>
            <a:endParaRPr sz="1600">
              <a:latin typeface="Calibri"/>
              <a:ea typeface="Calibri"/>
              <a:cs typeface="Calibri"/>
              <a:sym typeface="Calibri"/>
            </a:endParaRPr>
          </a:p>
        </p:txBody>
      </p:sp>
      <p:pic>
        <p:nvPicPr>
          <p:cNvPr id="411" name="Google Shape;411;p22"/>
          <p:cNvPicPr preferRelativeResize="0"/>
          <p:nvPr/>
        </p:nvPicPr>
        <p:blipFill rotWithShape="1">
          <a:blip r:embed="rId10">
            <a:alphaModFix/>
          </a:blip>
          <a:srcRect b="0" l="0" r="0" t="0"/>
          <a:stretch/>
        </p:blipFill>
        <p:spPr>
          <a:xfrm>
            <a:off x="8456676" y="4035552"/>
            <a:ext cx="2706624" cy="2235707"/>
          </a:xfrm>
          <a:prstGeom prst="rect">
            <a:avLst/>
          </a:prstGeom>
          <a:noFill/>
          <a:ln>
            <a:noFill/>
          </a:ln>
        </p:spPr>
      </p:pic>
      <p:sp>
        <p:nvSpPr>
          <p:cNvPr id="412" name="Google Shape;412;p22"/>
          <p:cNvSpPr txBox="1"/>
          <p:nvPr/>
        </p:nvSpPr>
        <p:spPr>
          <a:xfrm>
            <a:off x="8898381" y="4334128"/>
            <a:ext cx="1784985" cy="1403350"/>
          </a:xfrm>
          <a:prstGeom prst="rect">
            <a:avLst/>
          </a:prstGeom>
          <a:noFill/>
          <a:ln>
            <a:noFill/>
          </a:ln>
        </p:spPr>
        <p:txBody>
          <a:bodyPr anchorCtr="0" anchor="t" bIns="0" lIns="0" spcFirstLastPara="1" rIns="0" wrap="square" tIns="260975">
            <a:spAutoFit/>
          </a:bodyPr>
          <a:lstStyle/>
          <a:p>
            <a:pPr indent="0" lvl="0" marL="534035" marR="0" rtl="0" algn="l">
              <a:lnSpc>
                <a:spcPct val="100000"/>
              </a:lnSpc>
              <a:spcBef>
                <a:spcPts val="0"/>
              </a:spcBef>
              <a:spcAft>
                <a:spcPts val="0"/>
              </a:spcAft>
              <a:buNone/>
            </a:pPr>
            <a:r>
              <a:rPr b="1" lang="en-US" sz="2800">
                <a:solidFill>
                  <a:srgbClr val="2E82FC"/>
                </a:solidFill>
                <a:latin typeface="Calibri"/>
                <a:ea typeface="Calibri"/>
                <a:cs typeface="Calibri"/>
                <a:sym typeface="Calibri"/>
              </a:rPr>
              <a:t>4.4 *</a:t>
            </a:r>
            <a:endParaRPr sz="2800">
              <a:latin typeface="Calibri"/>
              <a:ea typeface="Calibri"/>
              <a:cs typeface="Calibri"/>
              <a:sym typeface="Calibri"/>
            </a:endParaRPr>
          </a:p>
          <a:p>
            <a:pPr indent="-670560" lvl="0" marL="682625" marR="5080" rtl="0" algn="l">
              <a:lnSpc>
                <a:spcPct val="130000"/>
              </a:lnSpc>
              <a:spcBef>
                <a:spcPts val="540"/>
              </a:spcBef>
              <a:spcAft>
                <a:spcPts val="0"/>
              </a:spcAft>
              <a:buNone/>
            </a:pPr>
            <a:r>
              <a:rPr lang="en-US" sz="1600">
                <a:solidFill>
                  <a:srgbClr val="1C1C1C"/>
                </a:solidFill>
                <a:latin typeface="Calibri"/>
                <a:ea typeface="Calibri"/>
                <a:cs typeface="Calibri"/>
                <a:sym typeface="Calibri"/>
              </a:rPr>
              <a:t>Rated on Google Play  store</a:t>
            </a:r>
            <a:endParaRPr sz="1600">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16" name="Shape 416"/>
        <p:cNvGrpSpPr/>
        <p:nvPr/>
      </p:nvGrpSpPr>
      <p:grpSpPr>
        <a:xfrm>
          <a:off x="0" y="0"/>
          <a:ext cx="0" cy="0"/>
          <a:chOff x="0" y="0"/>
          <a:chExt cx="0" cy="0"/>
        </a:xfrm>
      </p:grpSpPr>
      <p:grpSp>
        <p:nvGrpSpPr>
          <p:cNvPr id="417" name="Google Shape;417;p23"/>
          <p:cNvGrpSpPr/>
          <p:nvPr/>
        </p:nvGrpSpPr>
        <p:grpSpPr>
          <a:xfrm>
            <a:off x="0" y="4905755"/>
            <a:ext cx="12192000" cy="1952625"/>
            <a:chOff x="0" y="4905755"/>
            <a:chExt cx="12192000" cy="1952625"/>
          </a:xfrm>
        </p:grpSpPr>
        <p:sp>
          <p:nvSpPr>
            <p:cNvPr id="418" name="Google Shape;418;p23"/>
            <p:cNvSpPr/>
            <p:nvPr/>
          </p:nvSpPr>
          <p:spPr>
            <a:xfrm>
              <a:off x="0" y="4905755"/>
              <a:ext cx="12192000" cy="1952625"/>
            </a:xfrm>
            <a:custGeom>
              <a:rect b="b" l="l" r="r" t="t"/>
              <a:pathLst>
                <a:path extrusionOk="0" h="1952625" w="12192000">
                  <a:moveTo>
                    <a:pt x="12192000" y="0"/>
                  </a:moveTo>
                  <a:lnTo>
                    <a:pt x="0" y="0"/>
                  </a:lnTo>
                  <a:lnTo>
                    <a:pt x="0" y="1952244"/>
                  </a:lnTo>
                  <a:lnTo>
                    <a:pt x="12192000" y="1952244"/>
                  </a:lnTo>
                  <a:lnTo>
                    <a:pt x="12192000" y="0"/>
                  </a:lnTo>
                  <a:close/>
                </a:path>
              </a:pathLst>
            </a:custGeom>
            <a:solidFill>
              <a:srgbClr val="2E82F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19" name="Google Shape;419;p23"/>
            <p:cNvSpPr/>
            <p:nvPr/>
          </p:nvSpPr>
          <p:spPr>
            <a:xfrm>
              <a:off x="0" y="4905755"/>
              <a:ext cx="12192000" cy="1952625"/>
            </a:xfrm>
            <a:custGeom>
              <a:rect b="b" l="l" r="r" t="t"/>
              <a:pathLst>
                <a:path extrusionOk="0" h="1952625" w="12192000">
                  <a:moveTo>
                    <a:pt x="0" y="1952242"/>
                  </a:moveTo>
                  <a:lnTo>
                    <a:pt x="12192000" y="1952242"/>
                  </a:lnTo>
                  <a:lnTo>
                    <a:pt x="12192000" y="-1"/>
                  </a:lnTo>
                  <a:lnTo>
                    <a:pt x="0" y="-1"/>
                  </a:lnTo>
                  <a:lnTo>
                    <a:pt x="0" y="1952242"/>
                  </a:lnTo>
                  <a:close/>
                </a:path>
              </a:pathLst>
            </a:custGeom>
            <a:noFill/>
            <a:ln cap="flat" cmpd="sng" w="12175">
              <a:solidFill>
                <a:srgbClr val="1F5EB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420" name="Google Shape;420;p23"/>
            <p:cNvPicPr preferRelativeResize="0"/>
            <p:nvPr/>
          </p:nvPicPr>
          <p:blipFill rotWithShape="1">
            <a:blip r:embed="rId3">
              <a:alphaModFix/>
            </a:blip>
            <a:srcRect b="0" l="0" r="0" t="0"/>
            <a:stretch/>
          </p:blipFill>
          <p:spPr>
            <a:xfrm>
              <a:off x="11056619" y="5920739"/>
              <a:ext cx="615696" cy="541019"/>
            </a:xfrm>
            <a:prstGeom prst="rect">
              <a:avLst/>
            </a:prstGeom>
            <a:noFill/>
            <a:ln>
              <a:noFill/>
            </a:ln>
          </p:spPr>
        </p:pic>
      </p:grpSp>
      <p:sp>
        <p:nvSpPr>
          <p:cNvPr id="421" name="Google Shape;421;p23"/>
          <p:cNvSpPr txBox="1"/>
          <p:nvPr>
            <p:ph type="title"/>
          </p:nvPr>
        </p:nvSpPr>
        <p:spPr>
          <a:xfrm>
            <a:off x="1215034" y="735584"/>
            <a:ext cx="3434079" cy="45212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1C1C1C"/>
                </a:solidFill>
              </a:rPr>
              <a:t>FINANCIAL HIGHLIGHTS</a:t>
            </a:r>
            <a:endParaRPr/>
          </a:p>
        </p:txBody>
      </p:sp>
      <p:sp>
        <p:nvSpPr>
          <p:cNvPr id="422" name="Google Shape;422;p23"/>
          <p:cNvSpPr/>
          <p:nvPr/>
        </p:nvSpPr>
        <p:spPr>
          <a:xfrm>
            <a:off x="1241297" y="1248917"/>
            <a:ext cx="569595" cy="0"/>
          </a:xfrm>
          <a:custGeom>
            <a:rect b="b" l="l" r="r" t="t"/>
            <a:pathLst>
              <a:path extrusionOk="0" h="120000" w="569594">
                <a:moveTo>
                  <a:pt x="0" y="0"/>
                </a:moveTo>
                <a:lnTo>
                  <a:pt x="569595" y="0"/>
                </a:lnTo>
              </a:path>
            </a:pathLst>
          </a:custGeom>
          <a:noFill/>
          <a:ln cap="flat" cmpd="sng" w="50275">
            <a:solidFill>
              <a:srgbClr val="2E82F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nvGrpSpPr>
          <p:cNvPr id="423" name="Google Shape;423;p23"/>
          <p:cNvGrpSpPr/>
          <p:nvPr/>
        </p:nvGrpSpPr>
        <p:grpSpPr>
          <a:xfrm>
            <a:off x="2482595" y="2555747"/>
            <a:ext cx="8409940" cy="2289302"/>
            <a:chOff x="2482595" y="2555747"/>
            <a:chExt cx="8409940" cy="2289302"/>
          </a:xfrm>
        </p:grpSpPr>
        <p:sp>
          <p:nvSpPr>
            <p:cNvPr id="424" name="Google Shape;424;p23"/>
            <p:cNvSpPr/>
            <p:nvPr/>
          </p:nvSpPr>
          <p:spPr>
            <a:xfrm>
              <a:off x="2750820" y="2555747"/>
              <a:ext cx="7251700" cy="2075814"/>
            </a:xfrm>
            <a:custGeom>
              <a:rect b="b" l="l" r="r" t="t"/>
              <a:pathLst>
                <a:path extrusionOk="0" h="2075814" w="7251700">
                  <a:moveTo>
                    <a:pt x="245364" y="2001012"/>
                  </a:moveTo>
                  <a:lnTo>
                    <a:pt x="0" y="2001012"/>
                  </a:lnTo>
                  <a:lnTo>
                    <a:pt x="0" y="2075688"/>
                  </a:lnTo>
                  <a:lnTo>
                    <a:pt x="245364" y="2075688"/>
                  </a:lnTo>
                  <a:lnTo>
                    <a:pt x="245364" y="2001012"/>
                  </a:lnTo>
                  <a:close/>
                </a:path>
                <a:path extrusionOk="0" h="2075814" w="7251700">
                  <a:moveTo>
                    <a:pt x="1645920" y="1903476"/>
                  </a:moveTo>
                  <a:lnTo>
                    <a:pt x="1402080" y="1903476"/>
                  </a:lnTo>
                  <a:lnTo>
                    <a:pt x="1402080" y="2075688"/>
                  </a:lnTo>
                  <a:lnTo>
                    <a:pt x="1645920" y="2075688"/>
                  </a:lnTo>
                  <a:lnTo>
                    <a:pt x="1645920" y="1903476"/>
                  </a:lnTo>
                  <a:close/>
                </a:path>
                <a:path extrusionOk="0" h="2075814" w="7251700">
                  <a:moveTo>
                    <a:pt x="3047987" y="1623060"/>
                  </a:moveTo>
                  <a:lnTo>
                    <a:pt x="2802636" y="1623060"/>
                  </a:lnTo>
                  <a:lnTo>
                    <a:pt x="2802636" y="2075688"/>
                  </a:lnTo>
                  <a:lnTo>
                    <a:pt x="3047987" y="2075688"/>
                  </a:lnTo>
                  <a:lnTo>
                    <a:pt x="3047987" y="1623060"/>
                  </a:lnTo>
                  <a:close/>
                </a:path>
                <a:path extrusionOk="0" h="2075814" w="7251700">
                  <a:moveTo>
                    <a:pt x="4448556" y="1226820"/>
                  </a:moveTo>
                  <a:lnTo>
                    <a:pt x="4204716" y="1226820"/>
                  </a:lnTo>
                  <a:lnTo>
                    <a:pt x="4204716" y="2075688"/>
                  </a:lnTo>
                  <a:lnTo>
                    <a:pt x="4448556" y="2075688"/>
                  </a:lnTo>
                  <a:lnTo>
                    <a:pt x="4448556" y="1226820"/>
                  </a:lnTo>
                  <a:close/>
                </a:path>
                <a:path extrusionOk="0" h="2075814" w="7251700">
                  <a:moveTo>
                    <a:pt x="5850636" y="824484"/>
                  </a:moveTo>
                  <a:lnTo>
                    <a:pt x="5605272" y="824484"/>
                  </a:lnTo>
                  <a:lnTo>
                    <a:pt x="5605272" y="2075688"/>
                  </a:lnTo>
                  <a:lnTo>
                    <a:pt x="5850636" y="2075688"/>
                  </a:lnTo>
                  <a:lnTo>
                    <a:pt x="5850636" y="824484"/>
                  </a:lnTo>
                  <a:close/>
                </a:path>
                <a:path extrusionOk="0" h="2075814" w="7251700">
                  <a:moveTo>
                    <a:pt x="7251192" y="0"/>
                  </a:moveTo>
                  <a:lnTo>
                    <a:pt x="7007352" y="0"/>
                  </a:lnTo>
                  <a:lnTo>
                    <a:pt x="7007352" y="2075688"/>
                  </a:lnTo>
                  <a:lnTo>
                    <a:pt x="7251192" y="2075688"/>
                  </a:lnTo>
                  <a:lnTo>
                    <a:pt x="7251192" y="0"/>
                  </a:lnTo>
                  <a:close/>
                </a:path>
              </a:pathLst>
            </a:custGeom>
            <a:solidFill>
              <a:srgbClr val="1C1C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25" name="Google Shape;425;p23"/>
            <p:cNvSpPr/>
            <p:nvPr/>
          </p:nvSpPr>
          <p:spPr>
            <a:xfrm>
              <a:off x="3061716" y="3890771"/>
              <a:ext cx="7251700" cy="833755"/>
            </a:xfrm>
            <a:custGeom>
              <a:rect b="b" l="l" r="r" t="t"/>
              <a:pathLst>
                <a:path extrusionOk="0" h="833754" w="7251700">
                  <a:moveTo>
                    <a:pt x="243840" y="740664"/>
                  </a:moveTo>
                  <a:lnTo>
                    <a:pt x="0" y="740664"/>
                  </a:lnTo>
                  <a:lnTo>
                    <a:pt x="0" y="742188"/>
                  </a:lnTo>
                  <a:lnTo>
                    <a:pt x="243840" y="742188"/>
                  </a:lnTo>
                  <a:lnTo>
                    <a:pt x="243840" y="740664"/>
                  </a:lnTo>
                  <a:close/>
                </a:path>
                <a:path extrusionOk="0" h="833754" w="7251700">
                  <a:moveTo>
                    <a:pt x="1645920" y="740664"/>
                  </a:moveTo>
                  <a:lnTo>
                    <a:pt x="1400556" y="740664"/>
                  </a:lnTo>
                  <a:lnTo>
                    <a:pt x="1400556" y="833628"/>
                  </a:lnTo>
                  <a:lnTo>
                    <a:pt x="1645920" y="833628"/>
                  </a:lnTo>
                  <a:lnTo>
                    <a:pt x="1645920" y="740664"/>
                  </a:lnTo>
                  <a:close/>
                </a:path>
                <a:path extrusionOk="0" h="833754" w="7251700">
                  <a:moveTo>
                    <a:pt x="3046476" y="740664"/>
                  </a:moveTo>
                  <a:lnTo>
                    <a:pt x="2802636" y="740664"/>
                  </a:lnTo>
                  <a:lnTo>
                    <a:pt x="2802636" y="772680"/>
                  </a:lnTo>
                  <a:lnTo>
                    <a:pt x="3046476" y="772680"/>
                  </a:lnTo>
                  <a:lnTo>
                    <a:pt x="3046476" y="740664"/>
                  </a:lnTo>
                  <a:close/>
                </a:path>
                <a:path extrusionOk="0" h="833754" w="7251700">
                  <a:moveTo>
                    <a:pt x="4448556" y="595884"/>
                  </a:moveTo>
                  <a:lnTo>
                    <a:pt x="4204716" y="595884"/>
                  </a:lnTo>
                  <a:lnTo>
                    <a:pt x="4204716" y="740664"/>
                  </a:lnTo>
                  <a:lnTo>
                    <a:pt x="4448556" y="740664"/>
                  </a:lnTo>
                  <a:lnTo>
                    <a:pt x="4448556" y="595884"/>
                  </a:lnTo>
                  <a:close/>
                </a:path>
                <a:path extrusionOk="0" h="833754" w="7251700">
                  <a:moveTo>
                    <a:pt x="5850636" y="414528"/>
                  </a:moveTo>
                  <a:lnTo>
                    <a:pt x="5605272" y="414528"/>
                  </a:lnTo>
                  <a:lnTo>
                    <a:pt x="5605272" y="740664"/>
                  </a:lnTo>
                  <a:lnTo>
                    <a:pt x="5850636" y="740664"/>
                  </a:lnTo>
                  <a:lnTo>
                    <a:pt x="5850636" y="414528"/>
                  </a:lnTo>
                  <a:close/>
                </a:path>
                <a:path extrusionOk="0" h="833754" w="7251700">
                  <a:moveTo>
                    <a:pt x="7251192" y="0"/>
                  </a:moveTo>
                  <a:lnTo>
                    <a:pt x="7007352" y="0"/>
                  </a:lnTo>
                  <a:lnTo>
                    <a:pt x="7007352" y="740664"/>
                  </a:lnTo>
                  <a:lnTo>
                    <a:pt x="7251192" y="740664"/>
                  </a:lnTo>
                  <a:lnTo>
                    <a:pt x="7251192" y="0"/>
                  </a:lnTo>
                  <a:close/>
                </a:path>
              </a:pathLst>
            </a:custGeom>
            <a:solidFill>
              <a:srgbClr val="FC487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26" name="Google Shape;426;p23"/>
            <p:cNvSpPr/>
            <p:nvPr/>
          </p:nvSpPr>
          <p:spPr>
            <a:xfrm>
              <a:off x="3372612" y="4084319"/>
              <a:ext cx="7251700" cy="760730"/>
            </a:xfrm>
            <a:custGeom>
              <a:rect b="b" l="l" r="r" t="t"/>
              <a:pathLst>
                <a:path extrusionOk="0" h="760729" w="7251700">
                  <a:moveTo>
                    <a:pt x="243840" y="547116"/>
                  </a:moveTo>
                  <a:lnTo>
                    <a:pt x="0" y="547116"/>
                  </a:lnTo>
                  <a:lnTo>
                    <a:pt x="0" y="548640"/>
                  </a:lnTo>
                  <a:lnTo>
                    <a:pt x="243840" y="548640"/>
                  </a:lnTo>
                  <a:lnTo>
                    <a:pt x="243840" y="547116"/>
                  </a:lnTo>
                  <a:close/>
                </a:path>
                <a:path extrusionOk="0" h="760729" w="7251700">
                  <a:moveTo>
                    <a:pt x="1645907" y="547116"/>
                  </a:moveTo>
                  <a:lnTo>
                    <a:pt x="1400556" y="547116"/>
                  </a:lnTo>
                  <a:lnTo>
                    <a:pt x="1400556" y="760488"/>
                  </a:lnTo>
                  <a:lnTo>
                    <a:pt x="1645907" y="760488"/>
                  </a:lnTo>
                  <a:lnTo>
                    <a:pt x="1645907" y="547116"/>
                  </a:lnTo>
                  <a:close/>
                </a:path>
                <a:path extrusionOk="0" h="760729" w="7251700">
                  <a:moveTo>
                    <a:pt x="3046476" y="547116"/>
                  </a:moveTo>
                  <a:lnTo>
                    <a:pt x="2802636" y="547116"/>
                  </a:lnTo>
                  <a:lnTo>
                    <a:pt x="2802636" y="649224"/>
                  </a:lnTo>
                  <a:lnTo>
                    <a:pt x="3046476" y="649224"/>
                  </a:lnTo>
                  <a:lnTo>
                    <a:pt x="3046476" y="547116"/>
                  </a:lnTo>
                  <a:close/>
                </a:path>
                <a:path extrusionOk="0" h="760729" w="7251700">
                  <a:moveTo>
                    <a:pt x="4448556" y="432816"/>
                  </a:moveTo>
                  <a:lnTo>
                    <a:pt x="4203192" y="432816"/>
                  </a:lnTo>
                  <a:lnTo>
                    <a:pt x="4203192" y="547116"/>
                  </a:lnTo>
                  <a:lnTo>
                    <a:pt x="4448556" y="547116"/>
                  </a:lnTo>
                  <a:lnTo>
                    <a:pt x="4448556" y="432816"/>
                  </a:lnTo>
                  <a:close/>
                </a:path>
                <a:path extrusionOk="0" h="760729" w="7251700">
                  <a:moveTo>
                    <a:pt x="5849112" y="263652"/>
                  </a:moveTo>
                  <a:lnTo>
                    <a:pt x="5605272" y="263652"/>
                  </a:lnTo>
                  <a:lnTo>
                    <a:pt x="5605272" y="547116"/>
                  </a:lnTo>
                  <a:lnTo>
                    <a:pt x="5849112" y="547116"/>
                  </a:lnTo>
                  <a:lnTo>
                    <a:pt x="5849112" y="263652"/>
                  </a:lnTo>
                  <a:close/>
                </a:path>
                <a:path extrusionOk="0" h="760729" w="7251700">
                  <a:moveTo>
                    <a:pt x="7251192" y="0"/>
                  </a:moveTo>
                  <a:lnTo>
                    <a:pt x="7005828" y="0"/>
                  </a:lnTo>
                  <a:lnTo>
                    <a:pt x="7005828" y="547116"/>
                  </a:lnTo>
                  <a:lnTo>
                    <a:pt x="7251192" y="547116"/>
                  </a:lnTo>
                  <a:lnTo>
                    <a:pt x="7251192" y="0"/>
                  </a:lnTo>
                  <a:close/>
                </a:path>
              </a:pathLst>
            </a:custGeom>
            <a:solidFill>
              <a:srgbClr val="86C32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27" name="Google Shape;427;p23"/>
            <p:cNvSpPr/>
            <p:nvPr/>
          </p:nvSpPr>
          <p:spPr>
            <a:xfrm>
              <a:off x="2482595" y="4631436"/>
              <a:ext cx="8409940" cy="0"/>
            </a:xfrm>
            <a:custGeom>
              <a:rect b="b" l="l" r="r" t="t"/>
              <a:pathLst>
                <a:path extrusionOk="0" h="120000" w="8409940">
                  <a:moveTo>
                    <a:pt x="0" y="0"/>
                  </a:moveTo>
                  <a:lnTo>
                    <a:pt x="8409432" y="0"/>
                  </a:lnTo>
                </a:path>
              </a:pathLst>
            </a:custGeom>
            <a:noFill/>
            <a:ln cap="flat" cmpd="sng" w="9525">
              <a:solidFill>
                <a:srgbClr val="DDDDD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428" name="Google Shape;428;p23"/>
          <p:cNvSpPr/>
          <p:nvPr/>
        </p:nvSpPr>
        <p:spPr>
          <a:xfrm>
            <a:off x="1792223" y="5343144"/>
            <a:ext cx="82550" cy="83820"/>
          </a:xfrm>
          <a:custGeom>
            <a:rect b="b" l="l" r="r" t="t"/>
            <a:pathLst>
              <a:path extrusionOk="0" h="83820" w="82550">
                <a:moveTo>
                  <a:pt x="82295" y="0"/>
                </a:moveTo>
                <a:lnTo>
                  <a:pt x="0" y="0"/>
                </a:lnTo>
                <a:lnTo>
                  <a:pt x="0" y="83819"/>
                </a:lnTo>
                <a:lnTo>
                  <a:pt x="82295" y="83819"/>
                </a:lnTo>
                <a:lnTo>
                  <a:pt x="82295" y="0"/>
                </a:lnTo>
                <a:close/>
              </a:path>
            </a:pathLst>
          </a:custGeom>
          <a:solidFill>
            <a:srgbClr val="1C1C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29" name="Google Shape;429;p23"/>
          <p:cNvSpPr/>
          <p:nvPr/>
        </p:nvSpPr>
        <p:spPr>
          <a:xfrm>
            <a:off x="1792223" y="5571744"/>
            <a:ext cx="82550" cy="83820"/>
          </a:xfrm>
          <a:custGeom>
            <a:rect b="b" l="l" r="r" t="t"/>
            <a:pathLst>
              <a:path extrusionOk="0" h="83820" w="82550">
                <a:moveTo>
                  <a:pt x="82295" y="0"/>
                </a:moveTo>
                <a:lnTo>
                  <a:pt x="0" y="0"/>
                </a:lnTo>
                <a:lnTo>
                  <a:pt x="0" y="83819"/>
                </a:lnTo>
                <a:lnTo>
                  <a:pt x="82295" y="83819"/>
                </a:lnTo>
                <a:lnTo>
                  <a:pt x="82295" y="0"/>
                </a:lnTo>
                <a:close/>
              </a:path>
            </a:pathLst>
          </a:custGeom>
          <a:solidFill>
            <a:srgbClr val="FC487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aphicFrame>
        <p:nvGraphicFramePr>
          <p:cNvPr id="430" name="Google Shape;430;p23"/>
          <p:cNvGraphicFramePr/>
          <p:nvPr/>
        </p:nvGraphicFramePr>
        <p:xfrm>
          <a:off x="1735835" y="5036820"/>
          <a:ext cx="3000000" cy="3000000"/>
        </p:xfrm>
        <a:graphic>
          <a:graphicData uri="http://schemas.openxmlformats.org/drawingml/2006/table">
            <a:tbl>
              <a:tblPr bandRow="1" firstRow="1">
                <a:noFill/>
                <a:tableStyleId>{557028F1-A006-4F34-961E-417FC6415281}</a:tableStyleId>
              </a:tblPr>
              <a:tblGrid>
                <a:gridCol w="742325"/>
                <a:gridCol w="1402075"/>
                <a:gridCol w="1400800"/>
                <a:gridCol w="1402075"/>
                <a:gridCol w="1402075"/>
                <a:gridCol w="1400800"/>
                <a:gridCol w="1402075"/>
              </a:tblGrid>
              <a:tr h="233050">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R cap="flat" cmpd="sng" w="9525">
                      <a:solidFill>
                        <a:srgbClr val="DDDDDD"/>
                      </a:solidFill>
                      <a:prstDash val="solid"/>
                      <a:round/>
                      <a:headEnd len="sm" w="sm" type="none"/>
                      <a:tailEnd len="sm" w="sm" type="none"/>
                    </a:lnR>
                    <a:lnB cap="flat" cmpd="sng" w="9525">
                      <a:solidFill>
                        <a:srgbClr val="DDDDDD"/>
                      </a:solidFill>
                      <a:prstDash val="solid"/>
                      <a:round/>
                      <a:headEnd len="sm" w="sm" type="none"/>
                      <a:tailEnd len="sm" w="sm" type="none"/>
                    </a:lnB>
                    <a:solidFill>
                      <a:srgbClr val="2E82FC"/>
                    </a:solidFill>
                  </a:tcPr>
                </a:tc>
                <a:tc>
                  <a:txBody>
                    <a:bodyPr/>
                    <a:lstStyle/>
                    <a:p>
                      <a:pPr indent="0" lvl="0" marL="0" marR="25400" rtl="0" algn="ctr">
                        <a:lnSpc>
                          <a:spcPct val="100000"/>
                        </a:lnSpc>
                        <a:spcBef>
                          <a:spcPts val="0"/>
                        </a:spcBef>
                        <a:spcAft>
                          <a:spcPts val="0"/>
                        </a:spcAft>
                        <a:buNone/>
                      </a:pPr>
                      <a:r>
                        <a:rPr lang="en-US" sz="1200" u="none" cap="none" strike="noStrike">
                          <a:solidFill>
                            <a:srgbClr val="1C1C1C"/>
                          </a:solidFill>
                          <a:latin typeface="Calibri"/>
                          <a:ea typeface="Calibri"/>
                          <a:cs typeface="Calibri"/>
                          <a:sym typeface="Calibri"/>
                        </a:rPr>
                        <a:t>FY21</a:t>
                      </a:r>
                      <a:endParaRPr sz="1200" u="none" cap="none" strike="noStrike">
                        <a:latin typeface="Calibri"/>
                        <a:ea typeface="Calibri"/>
                        <a:cs typeface="Calibri"/>
                        <a:sym typeface="Calibri"/>
                      </a:endParaRPr>
                    </a:p>
                  </a:txBody>
                  <a:tcPr marT="8900" marB="0" marR="0" marL="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2E82FC"/>
                    </a:solidFill>
                  </a:tcPr>
                </a:tc>
                <a:tc>
                  <a:txBody>
                    <a:bodyPr/>
                    <a:lstStyle/>
                    <a:p>
                      <a:pPr indent="0" lvl="0" marL="0" marR="24765" rtl="0" algn="ctr">
                        <a:lnSpc>
                          <a:spcPct val="100000"/>
                        </a:lnSpc>
                        <a:spcBef>
                          <a:spcPts val="0"/>
                        </a:spcBef>
                        <a:spcAft>
                          <a:spcPts val="0"/>
                        </a:spcAft>
                        <a:buNone/>
                      </a:pPr>
                      <a:r>
                        <a:rPr lang="en-US" sz="1200" u="none" cap="none" strike="noStrike">
                          <a:solidFill>
                            <a:srgbClr val="1C1C1C"/>
                          </a:solidFill>
                          <a:latin typeface="Calibri"/>
                          <a:ea typeface="Calibri"/>
                          <a:cs typeface="Calibri"/>
                          <a:sym typeface="Calibri"/>
                        </a:rPr>
                        <a:t>FY22</a:t>
                      </a:r>
                      <a:endParaRPr sz="1200" u="none" cap="none" strike="noStrike">
                        <a:latin typeface="Calibri"/>
                        <a:ea typeface="Calibri"/>
                        <a:cs typeface="Calibri"/>
                        <a:sym typeface="Calibri"/>
                      </a:endParaRPr>
                    </a:p>
                  </a:txBody>
                  <a:tcPr marT="8900" marB="0" marR="0" marL="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2E82FC"/>
                    </a:solidFill>
                  </a:tcPr>
                </a:tc>
                <a:tc>
                  <a:txBody>
                    <a:bodyPr/>
                    <a:lstStyle/>
                    <a:p>
                      <a:pPr indent="0" lvl="0" marL="0" marR="24765" rtl="0" algn="ctr">
                        <a:lnSpc>
                          <a:spcPct val="100000"/>
                        </a:lnSpc>
                        <a:spcBef>
                          <a:spcPts val="0"/>
                        </a:spcBef>
                        <a:spcAft>
                          <a:spcPts val="0"/>
                        </a:spcAft>
                        <a:buNone/>
                      </a:pPr>
                      <a:r>
                        <a:rPr lang="en-US" sz="1200" u="none" cap="none" strike="noStrike">
                          <a:solidFill>
                            <a:srgbClr val="1C1C1C"/>
                          </a:solidFill>
                          <a:latin typeface="Calibri"/>
                          <a:ea typeface="Calibri"/>
                          <a:cs typeface="Calibri"/>
                          <a:sym typeface="Calibri"/>
                        </a:rPr>
                        <a:t>FY23</a:t>
                      </a:r>
                      <a:endParaRPr sz="1200" u="none" cap="none" strike="noStrike">
                        <a:latin typeface="Calibri"/>
                        <a:ea typeface="Calibri"/>
                        <a:cs typeface="Calibri"/>
                        <a:sym typeface="Calibri"/>
                      </a:endParaRPr>
                    </a:p>
                  </a:txBody>
                  <a:tcPr marT="8900" marB="0" marR="0" marL="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2E82FC"/>
                    </a:solidFill>
                  </a:tcPr>
                </a:tc>
                <a:tc>
                  <a:txBody>
                    <a:bodyPr/>
                    <a:lstStyle/>
                    <a:p>
                      <a:pPr indent="0" lvl="0" marL="635" marR="0" rtl="0" algn="ctr">
                        <a:lnSpc>
                          <a:spcPct val="100000"/>
                        </a:lnSpc>
                        <a:spcBef>
                          <a:spcPts val="0"/>
                        </a:spcBef>
                        <a:spcAft>
                          <a:spcPts val="0"/>
                        </a:spcAft>
                        <a:buNone/>
                      </a:pPr>
                      <a:r>
                        <a:rPr lang="en-US" sz="1200" u="none" cap="none" strike="noStrike">
                          <a:solidFill>
                            <a:srgbClr val="1C1C1C"/>
                          </a:solidFill>
                          <a:latin typeface="Calibri"/>
                          <a:ea typeface="Calibri"/>
                          <a:cs typeface="Calibri"/>
                          <a:sym typeface="Calibri"/>
                        </a:rPr>
                        <a:t>FY24</a:t>
                      </a:r>
                      <a:endParaRPr sz="1200" u="none" cap="none" strike="noStrike">
                        <a:latin typeface="Calibri"/>
                        <a:ea typeface="Calibri"/>
                        <a:cs typeface="Calibri"/>
                        <a:sym typeface="Calibri"/>
                      </a:endParaRPr>
                    </a:p>
                  </a:txBody>
                  <a:tcPr marT="8900" marB="0" marR="0" marL="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2E82FC"/>
                    </a:solidFill>
                  </a:tcPr>
                </a:tc>
                <a:tc>
                  <a:txBody>
                    <a:bodyPr/>
                    <a:lstStyle/>
                    <a:p>
                      <a:pPr indent="0" lvl="0" marL="635" marR="0" rtl="0" algn="ctr">
                        <a:lnSpc>
                          <a:spcPct val="100000"/>
                        </a:lnSpc>
                        <a:spcBef>
                          <a:spcPts val="0"/>
                        </a:spcBef>
                        <a:spcAft>
                          <a:spcPts val="0"/>
                        </a:spcAft>
                        <a:buNone/>
                      </a:pPr>
                      <a:r>
                        <a:rPr lang="en-US" sz="1200" u="none" cap="none" strike="noStrike">
                          <a:solidFill>
                            <a:srgbClr val="1C1C1C"/>
                          </a:solidFill>
                          <a:latin typeface="Calibri"/>
                          <a:ea typeface="Calibri"/>
                          <a:cs typeface="Calibri"/>
                          <a:sym typeface="Calibri"/>
                        </a:rPr>
                        <a:t>FY25</a:t>
                      </a:r>
                      <a:endParaRPr sz="1200" u="none" cap="none" strike="noStrike">
                        <a:latin typeface="Calibri"/>
                        <a:ea typeface="Calibri"/>
                        <a:cs typeface="Calibri"/>
                        <a:sym typeface="Calibri"/>
                      </a:endParaRPr>
                    </a:p>
                  </a:txBody>
                  <a:tcPr marT="8900" marB="0" marR="0" marL="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2E82FC"/>
                    </a:solidFill>
                  </a:tcPr>
                </a:tc>
                <a:tc>
                  <a:txBody>
                    <a:bodyPr/>
                    <a:lstStyle/>
                    <a:p>
                      <a:pPr indent="0" lvl="0" marL="1270" marR="0" rtl="0" algn="ctr">
                        <a:lnSpc>
                          <a:spcPct val="100000"/>
                        </a:lnSpc>
                        <a:spcBef>
                          <a:spcPts val="0"/>
                        </a:spcBef>
                        <a:spcAft>
                          <a:spcPts val="0"/>
                        </a:spcAft>
                        <a:buNone/>
                      </a:pPr>
                      <a:r>
                        <a:rPr lang="en-US" sz="1200" u="none" cap="none" strike="noStrike">
                          <a:solidFill>
                            <a:srgbClr val="1C1C1C"/>
                          </a:solidFill>
                          <a:latin typeface="Calibri"/>
                          <a:ea typeface="Calibri"/>
                          <a:cs typeface="Calibri"/>
                          <a:sym typeface="Calibri"/>
                        </a:rPr>
                        <a:t>FY26</a:t>
                      </a:r>
                      <a:endParaRPr sz="1200" u="none" cap="none" strike="noStrike">
                        <a:latin typeface="Calibri"/>
                        <a:ea typeface="Calibri"/>
                        <a:cs typeface="Calibri"/>
                        <a:sym typeface="Calibri"/>
                      </a:endParaRPr>
                    </a:p>
                  </a:txBody>
                  <a:tcPr marT="8900" marB="0" marR="0" marL="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2E82FC"/>
                    </a:solidFill>
                  </a:tcPr>
                </a:tc>
              </a:tr>
              <a:tr h="228600">
                <a:tc>
                  <a:txBody>
                    <a:bodyPr/>
                    <a:lstStyle/>
                    <a:p>
                      <a:pPr indent="0" lvl="0" marL="171450" marR="0" rtl="0" algn="l">
                        <a:lnSpc>
                          <a:spcPct val="100000"/>
                        </a:lnSpc>
                        <a:spcBef>
                          <a:spcPts val="0"/>
                        </a:spcBef>
                        <a:spcAft>
                          <a:spcPts val="0"/>
                        </a:spcAft>
                        <a:buNone/>
                      </a:pPr>
                      <a:r>
                        <a:rPr lang="en-US" sz="1200" u="none" cap="none" strike="noStrike">
                          <a:solidFill>
                            <a:srgbClr val="1C1C1C"/>
                          </a:solidFill>
                          <a:latin typeface="Calibri"/>
                          <a:ea typeface="Calibri"/>
                          <a:cs typeface="Calibri"/>
                          <a:sym typeface="Calibri"/>
                        </a:rPr>
                        <a:t>Revenue</a:t>
                      </a:r>
                      <a:endParaRPr sz="1200" u="none" cap="none" strike="noStrike">
                        <a:latin typeface="Calibri"/>
                        <a:ea typeface="Calibri"/>
                        <a:cs typeface="Calibri"/>
                        <a:sym typeface="Calibri"/>
                      </a:endParaRPr>
                    </a:p>
                  </a:txBody>
                  <a:tcPr marT="3175" marB="0" marR="0" marL="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1270" marR="0" rtl="0" algn="ctr">
                        <a:lnSpc>
                          <a:spcPct val="100000"/>
                        </a:lnSpc>
                        <a:spcBef>
                          <a:spcPts val="0"/>
                        </a:spcBef>
                        <a:spcAft>
                          <a:spcPts val="0"/>
                        </a:spcAft>
                        <a:buNone/>
                      </a:pPr>
                      <a:r>
                        <a:rPr lang="en-US" sz="1200" u="none" cap="none" strike="noStrike">
                          <a:solidFill>
                            <a:srgbClr val="1C1C1C"/>
                          </a:solidFill>
                          <a:latin typeface="Calibri"/>
                          <a:ea typeface="Calibri"/>
                          <a:cs typeface="Calibri"/>
                          <a:sym typeface="Calibri"/>
                        </a:rPr>
                        <a:t>36.56</a:t>
                      </a:r>
                      <a:endParaRPr sz="1200" u="none" cap="none" strike="noStrike">
                        <a:latin typeface="Calibri"/>
                        <a:ea typeface="Calibri"/>
                        <a:cs typeface="Calibri"/>
                        <a:sym typeface="Calibri"/>
                      </a:endParaRPr>
                    </a:p>
                  </a:txBody>
                  <a:tcPr marT="6350" marB="0" marR="0" marL="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2E82FC"/>
                    </a:solidFill>
                  </a:tcPr>
                </a:tc>
                <a:tc>
                  <a:txBody>
                    <a:bodyPr/>
                    <a:lstStyle/>
                    <a:p>
                      <a:pPr indent="0" lvl="0" marL="1270" marR="0" rtl="0" algn="ctr">
                        <a:lnSpc>
                          <a:spcPct val="100000"/>
                        </a:lnSpc>
                        <a:spcBef>
                          <a:spcPts val="0"/>
                        </a:spcBef>
                        <a:spcAft>
                          <a:spcPts val="0"/>
                        </a:spcAft>
                        <a:buNone/>
                      </a:pPr>
                      <a:r>
                        <a:rPr lang="en-US" sz="1200" u="none" cap="none" strike="noStrike">
                          <a:solidFill>
                            <a:srgbClr val="1C1C1C"/>
                          </a:solidFill>
                          <a:latin typeface="Calibri"/>
                          <a:ea typeface="Calibri"/>
                          <a:cs typeface="Calibri"/>
                          <a:sym typeface="Calibri"/>
                        </a:rPr>
                        <a:t>84.6</a:t>
                      </a:r>
                      <a:endParaRPr sz="1200" u="none" cap="none" strike="noStrike">
                        <a:latin typeface="Calibri"/>
                        <a:ea typeface="Calibri"/>
                        <a:cs typeface="Calibri"/>
                        <a:sym typeface="Calibri"/>
                      </a:endParaRPr>
                    </a:p>
                  </a:txBody>
                  <a:tcPr marT="6350" marB="0" marR="0" marL="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2E82FC"/>
                    </a:solidFill>
                  </a:tcPr>
                </a:tc>
                <a:tc>
                  <a:txBody>
                    <a:bodyPr/>
                    <a:lstStyle/>
                    <a:p>
                      <a:pPr indent="0" lvl="0" marL="2540" marR="0" rtl="0" algn="ctr">
                        <a:lnSpc>
                          <a:spcPct val="100000"/>
                        </a:lnSpc>
                        <a:spcBef>
                          <a:spcPts val="0"/>
                        </a:spcBef>
                        <a:spcAft>
                          <a:spcPts val="0"/>
                        </a:spcAft>
                        <a:buNone/>
                      </a:pPr>
                      <a:r>
                        <a:rPr lang="en-US" sz="1200" u="none" cap="none" strike="noStrike">
                          <a:solidFill>
                            <a:srgbClr val="1C1C1C"/>
                          </a:solidFill>
                          <a:latin typeface="Calibri"/>
                          <a:ea typeface="Calibri"/>
                          <a:cs typeface="Calibri"/>
                          <a:sym typeface="Calibri"/>
                        </a:rPr>
                        <a:t>221.8</a:t>
                      </a:r>
                      <a:endParaRPr sz="1200" u="none" cap="none" strike="noStrike">
                        <a:latin typeface="Calibri"/>
                        <a:ea typeface="Calibri"/>
                        <a:cs typeface="Calibri"/>
                        <a:sym typeface="Calibri"/>
                      </a:endParaRPr>
                    </a:p>
                  </a:txBody>
                  <a:tcPr marT="6350" marB="0" marR="0" marL="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2E82FC"/>
                    </a:solidFill>
                  </a:tcPr>
                </a:tc>
                <a:tc>
                  <a:txBody>
                    <a:bodyPr/>
                    <a:lstStyle/>
                    <a:p>
                      <a:pPr indent="0" lvl="0" marL="1270" marR="0" rtl="0" algn="ctr">
                        <a:lnSpc>
                          <a:spcPct val="100000"/>
                        </a:lnSpc>
                        <a:spcBef>
                          <a:spcPts val="0"/>
                        </a:spcBef>
                        <a:spcAft>
                          <a:spcPts val="0"/>
                        </a:spcAft>
                        <a:buNone/>
                      </a:pPr>
                      <a:r>
                        <a:rPr lang="en-US" sz="1200" u="none" cap="none" strike="noStrike">
                          <a:solidFill>
                            <a:srgbClr val="1C1C1C"/>
                          </a:solidFill>
                          <a:latin typeface="Calibri"/>
                          <a:ea typeface="Calibri"/>
                          <a:cs typeface="Calibri"/>
                          <a:sym typeface="Calibri"/>
                        </a:rPr>
                        <a:t>415.3</a:t>
                      </a:r>
                      <a:endParaRPr sz="1200" u="none" cap="none" strike="noStrike">
                        <a:latin typeface="Calibri"/>
                        <a:ea typeface="Calibri"/>
                        <a:cs typeface="Calibri"/>
                        <a:sym typeface="Calibri"/>
                      </a:endParaRPr>
                    </a:p>
                  </a:txBody>
                  <a:tcPr marT="6350" marB="0" marR="0" marL="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2E82FC"/>
                    </a:solidFill>
                  </a:tcPr>
                </a:tc>
                <a:tc>
                  <a:txBody>
                    <a:bodyPr/>
                    <a:lstStyle/>
                    <a:p>
                      <a:pPr indent="0" lvl="0" marL="1905" marR="0" rtl="0" algn="ctr">
                        <a:lnSpc>
                          <a:spcPct val="100000"/>
                        </a:lnSpc>
                        <a:spcBef>
                          <a:spcPts val="0"/>
                        </a:spcBef>
                        <a:spcAft>
                          <a:spcPts val="0"/>
                        </a:spcAft>
                        <a:buNone/>
                      </a:pPr>
                      <a:r>
                        <a:rPr lang="en-US" sz="1200" u="none" cap="none" strike="noStrike">
                          <a:solidFill>
                            <a:srgbClr val="1C1C1C"/>
                          </a:solidFill>
                          <a:latin typeface="Calibri"/>
                          <a:ea typeface="Calibri"/>
                          <a:cs typeface="Calibri"/>
                          <a:sym typeface="Calibri"/>
                        </a:rPr>
                        <a:t>612.1</a:t>
                      </a:r>
                      <a:endParaRPr sz="1200" u="none" cap="none" strike="noStrike">
                        <a:latin typeface="Calibri"/>
                        <a:ea typeface="Calibri"/>
                        <a:cs typeface="Calibri"/>
                        <a:sym typeface="Calibri"/>
                      </a:endParaRPr>
                    </a:p>
                  </a:txBody>
                  <a:tcPr marT="6350" marB="0" marR="0" marL="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2E82FC"/>
                    </a:solidFill>
                  </a:tcPr>
                </a:tc>
                <a:tc>
                  <a:txBody>
                    <a:bodyPr/>
                    <a:lstStyle/>
                    <a:p>
                      <a:pPr indent="0" lvl="0" marL="1270" marR="0" rtl="0" algn="ctr">
                        <a:lnSpc>
                          <a:spcPct val="100000"/>
                        </a:lnSpc>
                        <a:spcBef>
                          <a:spcPts val="0"/>
                        </a:spcBef>
                        <a:spcAft>
                          <a:spcPts val="0"/>
                        </a:spcAft>
                        <a:buNone/>
                      </a:pPr>
                      <a:r>
                        <a:rPr lang="en-US" sz="1200" u="none" cap="none" strike="noStrike">
                          <a:solidFill>
                            <a:srgbClr val="1C1C1C"/>
                          </a:solidFill>
                          <a:latin typeface="Calibri"/>
                          <a:ea typeface="Calibri"/>
                          <a:cs typeface="Calibri"/>
                          <a:sym typeface="Calibri"/>
                        </a:rPr>
                        <a:t>1,015.3</a:t>
                      </a:r>
                      <a:endParaRPr sz="1200" u="none" cap="none" strike="noStrike">
                        <a:latin typeface="Calibri"/>
                        <a:ea typeface="Calibri"/>
                        <a:cs typeface="Calibri"/>
                        <a:sym typeface="Calibri"/>
                      </a:endParaRPr>
                    </a:p>
                  </a:txBody>
                  <a:tcPr marT="6350" marB="0" marR="0" marL="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2E82FC"/>
                    </a:solidFill>
                  </a:tcPr>
                </a:tc>
              </a:tr>
              <a:tr h="228600">
                <a:tc>
                  <a:txBody>
                    <a:bodyPr/>
                    <a:lstStyle/>
                    <a:p>
                      <a:pPr indent="0" lvl="0" marL="171450" marR="0" rtl="0" algn="l">
                        <a:lnSpc>
                          <a:spcPct val="100000"/>
                        </a:lnSpc>
                        <a:spcBef>
                          <a:spcPts val="0"/>
                        </a:spcBef>
                        <a:spcAft>
                          <a:spcPts val="0"/>
                        </a:spcAft>
                        <a:buNone/>
                      </a:pPr>
                      <a:r>
                        <a:rPr lang="en-US" sz="1200" u="none" cap="none" strike="noStrike">
                          <a:solidFill>
                            <a:srgbClr val="1C1C1C"/>
                          </a:solidFill>
                          <a:latin typeface="Calibri"/>
                          <a:ea typeface="Calibri"/>
                          <a:cs typeface="Calibri"/>
                          <a:sym typeface="Calibri"/>
                        </a:rPr>
                        <a:t>EBITDA</a:t>
                      </a:r>
                      <a:endParaRPr sz="1200" u="none" cap="none" strike="noStrike">
                        <a:latin typeface="Calibri"/>
                        <a:ea typeface="Calibri"/>
                        <a:cs typeface="Calibri"/>
                        <a:sym typeface="Calibri"/>
                      </a:endParaRPr>
                    </a:p>
                  </a:txBody>
                  <a:tcPr marT="3175" marB="0" marR="0" marL="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1270" marR="0" rtl="0" algn="ctr">
                        <a:lnSpc>
                          <a:spcPct val="100000"/>
                        </a:lnSpc>
                        <a:spcBef>
                          <a:spcPts val="0"/>
                        </a:spcBef>
                        <a:spcAft>
                          <a:spcPts val="0"/>
                        </a:spcAft>
                        <a:buNone/>
                      </a:pPr>
                      <a:r>
                        <a:rPr lang="en-US" sz="1200" u="none" cap="none" strike="noStrike">
                          <a:solidFill>
                            <a:srgbClr val="1C1C1C"/>
                          </a:solidFill>
                          <a:latin typeface="Calibri"/>
                          <a:ea typeface="Calibri"/>
                          <a:cs typeface="Calibri"/>
                          <a:sym typeface="Calibri"/>
                        </a:rPr>
                        <a:t>-0.07</a:t>
                      </a:r>
                      <a:endParaRPr sz="1200" u="none" cap="none" strike="noStrike">
                        <a:latin typeface="Calibri"/>
                        <a:ea typeface="Calibri"/>
                        <a:cs typeface="Calibri"/>
                        <a:sym typeface="Calibri"/>
                      </a:endParaRPr>
                    </a:p>
                  </a:txBody>
                  <a:tcPr marT="6350" marB="0" marR="0" marL="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2E82FC"/>
                    </a:solidFill>
                  </a:tcPr>
                </a:tc>
                <a:tc>
                  <a:txBody>
                    <a:bodyPr/>
                    <a:lstStyle/>
                    <a:p>
                      <a:pPr indent="0" lvl="0" marL="0" marR="0" rtl="0" algn="ctr">
                        <a:lnSpc>
                          <a:spcPct val="100000"/>
                        </a:lnSpc>
                        <a:spcBef>
                          <a:spcPts val="0"/>
                        </a:spcBef>
                        <a:spcAft>
                          <a:spcPts val="0"/>
                        </a:spcAft>
                        <a:buNone/>
                      </a:pPr>
                      <a:r>
                        <a:rPr lang="en-US" sz="1200" u="none" cap="none" strike="noStrike">
                          <a:solidFill>
                            <a:srgbClr val="1C1C1C"/>
                          </a:solidFill>
                          <a:latin typeface="Calibri"/>
                          <a:ea typeface="Calibri"/>
                          <a:cs typeface="Calibri"/>
                          <a:sym typeface="Calibri"/>
                        </a:rPr>
                        <a:t>-45</a:t>
                      </a:r>
                      <a:endParaRPr sz="1200" u="none" cap="none" strike="noStrike">
                        <a:latin typeface="Calibri"/>
                        <a:ea typeface="Calibri"/>
                        <a:cs typeface="Calibri"/>
                        <a:sym typeface="Calibri"/>
                      </a:endParaRPr>
                    </a:p>
                  </a:txBody>
                  <a:tcPr marT="6350" marB="0" marR="0" marL="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2E82FC"/>
                    </a:solidFill>
                  </a:tcPr>
                </a:tc>
                <a:tc>
                  <a:txBody>
                    <a:bodyPr/>
                    <a:lstStyle/>
                    <a:p>
                      <a:pPr indent="0" lvl="0" marL="635" marR="0" rtl="0" algn="ctr">
                        <a:lnSpc>
                          <a:spcPct val="100000"/>
                        </a:lnSpc>
                        <a:spcBef>
                          <a:spcPts val="0"/>
                        </a:spcBef>
                        <a:spcAft>
                          <a:spcPts val="0"/>
                        </a:spcAft>
                        <a:buNone/>
                      </a:pPr>
                      <a:r>
                        <a:rPr lang="en-US" sz="1200" u="none" cap="none" strike="noStrike">
                          <a:solidFill>
                            <a:srgbClr val="1C1C1C"/>
                          </a:solidFill>
                          <a:latin typeface="Calibri"/>
                          <a:ea typeface="Calibri"/>
                          <a:cs typeface="Calibri"/>
                          <a:sym typeface="Calibri"/>
                        </a:rPr>
                        <a:t>-15</a:t>
                      </a:r>
                      <a:endParaRPr sz="1200" u="none" cap="none" strike="noStrike">
                        <a:latin typeface="Calibri"/>
                        <a:ea typeface="Calibri"/>
                        <a:cs typeface="Calibri"/>
                        <a:sym typeface="Calibri"/>
                      </a:endParaRPr>
                    </a:p>
                  </a:txBody>
                  <a:tcPr marT="6350" marB="0" marR="0" marL="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2E82FC"/>
                    </a:solidFill>
                  </a:tcPr>
                </a:tc>
                <a:tc>
                  <a:txBody>
                    <a:bodyPr/>
                    <a:lstStyle/>
                    <a:p>
                      <a:pPr indent="0" lvl="0" marL="2540" marR="0" rtl="0" algn="ctr">
                        <a:lnSpc>
                          <a:spcPct val="100000"/>
                        </a:lnSpc>
                        <a:spcBef>
                          <a:spcPts val="0"/>
                        </a:spcBef>
                        <a:spcAft>
                          <a:spcPts val="0"/>
                        </a:spcAft>
                        <a:buNone/>
                      </a:pPr>
                      <a:r>
                        <a:rPr lang="en-US" sz="1200" u="none" cap="none" strike="noStrike">
                          <a:solidFill>
                            <a:srgbClr val="1C1C1C"/>
                          </a:solidFill>
                          <a:latin typeface="Calibri"/>
                          <a:ea typeface="Calibri"/>
                          <a:cs typeface="Calibri"/>
                          <a:sym typeface="Calibri"/>
                        </a:rPr>
                        <a:t>71</a:t>
                      </a:r>
                      <a:endParaRPr sz="1200" u="none" cap="none" strike="noStrike">
                        <a:latin typeface="Calibri"/>
                        <a:ea typeface="Calibri"/>
                        <a:cs typeface="Calibri"/>
                        <a:sym typeface="Calibri"/>
                      </a:endParaRPr>
                    </a:p>
                  </a:txBody>
                  <a:tcPr marT="6350" marB="0" marR="0" marL="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2E82FC"/>
                    </a:solidFill>
                  </a:tcPr>
                </a:tc>
                <a:tc>
                  <a:txBody>
                    <a:bodyPr/>
                    <a:lstStyle/>
                    <a:p>
                      <a:pPr indent="0" lvl="0" marL="635" marR="0" rtl="0" algn="ctr">
                        <a:lnSpc>
                          <a:spcPct val="100000"/>
                        </a:lnSpc>
                        <a:spcBef>
                          <a:spcPts val="0"/>
                        </a:spcBef>
                        <a:spcAft>
                          <a:spcPts val="0"/>
                        </a:spcAft>
                        <a:buNone/>
                      </a:pPr>
                      <a:r>
                        <a:rPr lang="en-US" sz="1200" u="none" cap="none" strike="noStrike">
                          <a:solidFill>
                            <a:srgbClr val="1C1C1C"/>
                          </a:solidFill>
                          <a:latin typeface="Calibri"/>
                          <a:ea typeface="Calibri"/>
                          <a:cs typeface="Calibri"/>
                          <a:sym typeface="Calibri"/>
                        </a:rPr>
                        <a:t>160</a:t>
                      </a:r>
                      <a:endParaRPr sz="1200" u="none" cap="none" strike="noStrike">
                        <a:latin typeface="Calibri"/>
                        <a:ea typeface="Calibri"/>
                        <a:cs typeface="Calibri"/>
                        <a:sym typeface="Calibri"/>
                      </a:endParaRPr>
                    </a:p>
                  </a:txBody>
                  <a:tcPr marT="6350" marB="0" marR="0" marL="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2E82FC"/>
                    </a:solidFill>
                  </a:tcPr>
                </a:tc>
                <a:tc>
                  <a:txBody>
                    <a:bodyPr/>
                    <a:lstStyle/>
                    <a:p>
                      <a:pPr indent="0" lvl="0" marL="1270" marR="0" rtl="0" algn="ctr">
                        <a:lnSpc>
                          <a:spcPct val="100000"/>
                        </a:lnSpc>
                        <a:spcBef>
                          <a:spcPts val="0"/>
                        </a:spcBef>
                        <a:spcAft>
                          <a:spcPts val="0"/>
                        </a:spcAft>
                        <a:buNone/>
                      </a:pPr>
                      <a:r>
                        <a:rPr lang="en-US" sz="1200" u="none" cap="none" strike="noStrike">
                          <a:solidFill>
                            <a:srgbClr val="1C1C1C"/>
                          </a:solidFill>
                          <a:latin typeface="Calibri"/>
                          <a:ea typeface="Calibri"/>
                          <a:cs typeface="Calibri"/>
                          <a:sym typeface="Calibri"/>
                        </a:rPr>
                        <a:t>363</a:t>
                      </a:r>
                      <a:endParaRPr sz="1200" u="none" cap="none" strike="noStrike">
                        <a:latin typeface="Calibri"/>
                        <a:ea typeface="Calibri"/>
                        <a:cs typeface="Calibri"/>
                        <a:sym typeface="Calibri"/>
                      </a:endParaRPr>
                    </a:p>
                  </a:txBody>
                  <a:tcPr marT="6350" marB="0" marR="0" marL="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2E82FC"/>
                    </a:solidFill>
                  </a:tcPr>
                </a:tc>
              </a:tr>
              <a:tr h="228600">
                <a:tc>
                  <a:txBody>
                    <a:bodyPr/>
                    <a:lstStyle/>
                    <a:p>
                      <a:pPr indent="0" lvl="0" marL="171450" marR="0" rtl="0" algn="l">
                        <a:lnSpc>
                          <a:spcPct val="100000"/>
                        </a:lnSpc>
                        <a:spcBef>
                          <a:spcPts val="0"/>
                        </a:spcBef>
                        <a:spcAft>
                          <a:spcPts val="0"/>
                        </a:spcAft>
                        <a:buNone/>
                      </a:pPr>
                      <a:r>
                        <a:rPr lang="en-US" sz="1200" u="none" cap="none" strike="noStrike">
                          <a:solidFill>
                            <a:srgbClr val="1C1C1C"/>
                          </a:solidFill>
                          <a:latin typeface="Calibri"/>
                          <a:ea typeface="Calibri"/>
                          <a:cs typeface="Calibri"/>
                          <a:sym typeface="Calibri"/>
                        </a:rPr>
                        <a:t>PAT</a:t>
                      </a:r>
                      <a:endParaRPr sz="1200" u="none" cap="none" strike="noStrike">
                        <a:latin typeface="Calibri"/>
                        <a:ea typeface="Calibri"/>
                        <a:cs typeface="Calibri"/>
                        <a:sym typeface="Calibri"/>
                      </a:endParaRPr>
                    </a:p>
                  </a:txBody>
                  <a:tcPr marT="3175" marB="0" marR="0" marL="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2E82FC"/>
                    </a:solidFill>
                  </a:tcPr>
                </a:tc>
                <a:tc>
                  <a:txBody>
                    <a:bodyPr/>
                    <a:lstStyle/>
                    <a:p>
                      <a:pPr indent="0" lvl="0" marL="1905" marR="0" rtl="0" algn="ctr">
                        <a:lnSpc>
                          <a:spcPct val="100000"/>
                        </a:lnSpc>
                        <a:spcBef>
                          <a:spcPts val="0"/>
                        </a:spcBef>
                        <a:spcAft>
                          <a:spcPts val="0"/>
                        </a:spcAft>
                        <a:buNone/>
                      </a:pPr>
                      <a:r>
                        <a:rPr lang="en-US" sz="1200" u="none" cap="none" strike="noStrike">
                          <a:solidFill>
                            <a:srgbClr val="1C1C1C"/>
                          </a:solidFill>
                          <a:latin typeface="Calibri"/>
                          <a:ea typeface="Calibri"/>
                          <a:cs typeface="Calibri"/>
                          <a:sym typeface="Calibri"/>
                        </a:rPr>
                        <a:t>-0.07</a:t>
                      </a:r>
                      <a:endParaRPr sz="1200" u="none" cap="none" strike="noStrike">
                        <a:latin typeface="Calibri"/>
                        <a:ea typeface="Calibri"/>
                        <a:cs typeface="Calibri"/>
                        <a:sym typeface="Calibri"/>
                      </a:endParaRPr>
                    </a:p>
                  </a:txBody>
                  <a:tcPr marT="6350" marB="0" marR="0" marL="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2E82FC"/>
                    </a:solidFill>
                  </a:tcPr>
                </a:tc>
                <a:tc>
                  <a:txBody>
                    <a:bodyPr/>
                    <a:lstStyle/>
                    <a:p>
                      <a:pPr indent="0" lvl="0" marL="1270" marR="0" rtl="0" algn="ctr">
                        <a:lnSpc>
                          <a:spcPct val="100000"/>
                        </a:lnSpc>
                        <a:spcBef>
                          <a:spcPts val="0"/>
                        </a:spcBef>
                        <a:spcAft>
                          <a:spcPts val="0"/>
                        </a:spcAft>
                        <a:buNone/>
                      </a:pPr>
                      <a:r>
                        <a:rPr lang="en-US" sz="1200" u="none" cap="none" strike="noStrike">
                          <a:solidFill>
                            <a:srgbClr val="1C1C1C"/>
                          </a:solidFill>
                          <a:latin typeface="Calibri"/>
                          <a:ea typeface="Calibri"/>
                          <a:cs typeface="Calibri"/>
                          <a:sym typeface="Calibri"/>
                        </a:rPr>
                        <a:t>(104.30)</a:t>
                      </a:r>
                      <a:endParaRPr sz="1200" u="none" cap="none" strike="noStrike">
                        <a:latin typeface="Calibri"/>
                        <a:ea typeface="Calibri"/>
                        <a:cs typeface="Calibri"/>
                        <a:sym typeface="Calibri"/>
                      </a:endParaRPr>
                    </a:p>
                  </a:txBody>
                  <a:tcPr marT="6350" marB="0" marR="0" marL="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2E82FC"/>
                    </a:solidFill>
                  </a:tcPr>
                </a:tc>
                <a:tc>
                  <a:txBody>
                    <a:bodyPr/>
                    <a:lstStyle/>
                    <a:p>
                      <a:pPr indent="0" lvl="0" marL="1905" marR="0" rtl="0" algn="ctr">
                        <a:lnSpc>
                          <a:spcPct val="100000"/>
                        </a:lnSpc>
                        <a:spcBef>
                          <a:spcPts val="0"/>
                        </a:spcBef>
                        <a:spcAft>
                          <a:spcPts val="0"/>
                        </a:spcAft>
                        <a:buNone/>
                      </a:pPr>
                      <a:r>
                        <a:rPr lang="en-US" sz="1200" u="none" cap="none" strike="noStrike">
                          <a:solidFill>
                            <a:srgbClr val="1C1C1C"/>
                          </a:solidFill>
                          <a:latin typeface="Calibri"/>
                          <a:ea typeface="Calibri"/>
                          <a:cs typeface="Calibri"/>
                          <a:sym typeface="Calibri"/>
                        </a:rPr>
                        <a:t>(49.84)</a:t>
                      </a:r>
                      <a:endParaRPr sz="1200" u="none" cap="none" strike="noStrike">
                        <a:latin typeface="Calibri"/>
                        <a:ea typeface="Calibri"/>
                        <a:cs typeface="Calibri"/>
                        <a:sym typeface="Calibri"/>
                      </a:endParaRPr>
                    </a:p>
                  </a:txBody>
                  <a:tcPr marT="6350" marB="0" marR="0" marL="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2E82FC"/>
                    </a:solidFill>
                  </a:tcPr>
                </a:tc>
                <a:tc>
                  <a:txBody>
                    <a:bodyPr/>
                    <a:lstStyle/>
                    <a:p>
                      <a:pPr indent="0" lvl="0" marL="1270" marR="0" rtl="0" algn="ctr">
                        <a:lnSpc>
                          <a:spcPct val="100000"/>
                        </a:lnSpc>
                        <a:spcBef>
                          <a:spcPts val="0"/>
                        </a:spcBef>
                        <a:spcAft>
                          <a:spcPts val="0"/>
                        </a:spcAft>
                        <a:buNone/>
                      </a:pPr>
                      <a:r>
                        <a:rPr lang="en-US" sz="1200" u="none" cap="none" strike="noStrike">
                          <a:solidFill>
                            <a:srgbClr val="1C1C1C"/>
                          </a:solidFill>
                          <a:latin typeface="Calibri"/>
                          <a:ea typeface="Calibri"/>
                          <a:cs typeface="Calibri"/>
                          <a:sym typeface="Calibri"/>
                        </a:rPr>
                        <a:t>56.03</a:t>
                      </a:r>
                      <a:endParaRPr sz="1200" u="none" cap="none" strike="noStrike">
                        <a:latin typeface="Calibri"/>
                        <a:ea typeface="Calibri"/>
                        <a:cs typeface="Calibri"/>
                        <a:sym typeface="Calibri"/>
                      </a:endParaRPr>
                    </a:p>
                  </a:txBody>
                  <a:tcPr marT="6350" marB="0" marR="0" marL="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2E82FC"/>
                    </a:solidFill>
                  </a:tcPr>
                </a:tc>
                <a:tc>
                  <a:txBody>
                    <a:bodyPr/>
                    <a:lstStyle/>
                    <a:p>
                      <a:pPr indent="0" lvl="0" marL="635" marR="0" rtl="0" algn="ctr">
                        <a:lnSpc>
                          <a:spcPct val="100000"/>
                        </a:lnSpc>
                        <a:spcBef>
                          <a:spcPts val="0"/>
                        </a:spcBef>
                        <a:spcAft>
                          <a:spcPts val="0"/>
                        </a:spcAft>
                        <a:buNone/>
                      </a:pPr>
                      <a:r>
                        <a:rPr lang="en-US" sz="1200" u="none" cap="none" strike="noStrike">
                          <a:solidFill>
                            <a:srgbClr val="1C1C1C"/>
                          </a:solidFill>
                          <a:latin typeface="Calibri"/>
                          <a:ea typeface="Calibri"/>
                          <a:cs typeface="Calibri"/>
                          <a:sym typeface="Calibri"/>
                        </a:rPr>
                        <a:t>138.65</a:t>
                      </a:r>
                      <a:endParaRPr sz="1200" u="none" cap="none" strike="noStrike">
                        <a:latin typeface="Calibri"/>
                        <a:ea typeface="Calibri"/>
                        <a:cs typeface="Calibri"/>
                        <a:sym typeface="Calibri"/>
                      </a:endParaRPr>
                    </a:p>
                  </a:txBody>
                  <a:tcPr marT="6350" marB="0" marR="0" marL="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2E82FC"/>
                    </a:solidFill>
                  </a:tcPr>
                </a:tc>
                <a:tc>
                  <a:txBody>
                    <a:bodyPr/>
                    <a:lstStyle/>
                    <a:p>
                      <a:pPr indent="0" lvl="0" marL="1905" marR="0" rtl="0" algn="ctr">
                        <a:lnSpc>
                          <a:spcPct val="100000"/>
                        </a:lnSpc>
                        <a:spcBef>
                          <a:spcPts val="0"/>
                        </a:spcBef>
                        <a:spcAft>
                          <a:spcPts val="0"/>
                        </a:spcAft>
                        <a:buNone/>
                      </a:pPr>
                      <a:r>
                        <a:rPr lang="en-US" sz="1200" u="none" cap="none" strike="noStrike">
                          <a:solidFill>
                            <a:srgbClr val="1C1C1C"/>
                          </a:solidFill>
                          <a:latin typeface="Calibri"/>
                          <a:ea typeface="Calibri"/>
                          <a:cs typeface="Calibri"/>
                          <a:sym typeface="Calibri"/>
                        </a:rPr>
                        <a:t>268.12</a:t>
                      </a:r>
                      <a:endParaRPr sz="1200" u="none" cap="none" strike="noStrike">
                        <a:latin typeface="Calibri"/>
                        <a:ea typeface="Calibri"/>
                        <a:cs typeface="Calibri"/>
                        <a:sym typeface="Calibri"/>
                      </a:endParaRPr>
                    </a:p>
                  </a:txBody>
                  <a:tcPr marT="6350" marB="0" marR="0" marL="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2E82FC"/>
                    </a:solidFill>
                  </a:tcPr>
                </a:tc>
              </a:tr>
            </a:tbl>
          </a:graphicData>
        </a:graphic>
      </p:graphicFrame>
      <p:sp>
        <p:nvSpPr>
          <p:cNvPr id="431" name="Google Shape;431;p23"/>
          <p:cNvSpPr/>
          <p:nvPr/>
        </p:nvSpPr>
        <p:spPr>
          <a:xfrm>
            <a:off x="1792223" y="5800344"/>
            <a:ext cx="82550" cy="83820"/>
          </a:xfrm>
          <a:custGeom>
            <a:rect b="b" l="l" r="r" t="t"/>
            <a:pathLst>
              <a:path extrusionOk="0" h="83820" w="82550">
                <a:moveTo>
                  <a:pt x="82295" y="0"/>
                </a:moveTo>
                <a:lnTo>
                  <a:pt x="0" y="0"/>
                </a:lnTo>
                <a:lnTo>
                  <a:pt x="0" y="83819"/>
                </a:lnTo>
                <a:lnTo>
                  <a:pt x="82295" y="83819"/>
                </a:lnTo>
                <a:lnTo>
                  <a:pt x="82295" y="0"/>
                </a:lnTo>
                <a:close/>
              </a:path>
            </a:pathLst>
          </a:custGeom>
          <a:solidFill>
            <a:srgbClr val="86C32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32" name="Google Shape;432;p23"/>
          <p:cNvSpPr txBox="1"/>
          <p:nvPr/>
        </p:nvSpPr>
        <p:spPr>
          <a:xfrm>
            <a:off x="2021560" y="2057831"/>
            <a:ext cx="334010" cy="3071495"/>
          </a:xfrm>
          <a:prstGeom prst="rect">
            <a:avLst/>
          </a:prstGeom>
          <a:noFill/>
          <a:ln>
            <a:noFill/>
          </a:ln>
        </p:spPr>
        <p:txBody>
          <a:bodyPr anchorCtr="0" anchor="t" bIns="0" lIns="0" spcFirstLastPara="1" rIns="0" wrap="square" tIns="12700">
            <a:spAutoFit/>
          </a:bodyPr>
          <a:lstStyle/>
          <a:p>
            <a:pPr indent="0" lvl="0" marL="0" marR="5080" rtl="0" algn="r">
              <a:lnSpc>
                <a:spcPct val="100000"/>
              </a:lnSpc>
              <a:spcBef>
                <a:spcPts val="0"/>
              </a:spcBef>
              <a:spcAft>
                <a:spcPts val="0"/>
              </a:spcAft>
              <a:buNone/>
            </a:pPr>
            <a:r>
              <a:rPr lang="en-US" sz="1200">
                <a:solidFill>
                  <a:srgbClr val="1C1C1C"/>
                </a:solidFill>
                <a:latin typeface="Calibri"/>
                <a:ea typeface="Calibri"/>
                <a:cs typeface="Calibri"/>
                <a:sym typeface="Calibri"/>
              </a:rPr>
              <a:t>1200</a:t>
            </a:r>
            <a:endParaRPr sz="1200">
              <a:latin typeface="Calibri"/>
              <a:ea typeface="Calibri"/>
              <a:cs typeface="Calibri"/>
              <a:sym typeface="Calibri"/>
            </a:endParaRPr>
          </a:p>
          <a:p>
            <a:pPr indent="0" lvl="0" marL="0" marR="0" rtl="0" algn="l">
              <a:lnSpc>
                <a:spcPct val="100000"/>
              </a:lnSpc>
              <a:spcBef>
                <a:spcPts val="10"/>
              </a:spcBef>
              <a:spcAft>
                <a:spcPts val="0"/>
              </a:spcAft>
              <a:buNone/>
            </a:pPr>
            <a:r>
              <a:t/>
            </a:r>
            <a:endParaRPr sz="1450">
              <a:latin typeface="Calibri"/>
              <a:ea typeface="Calibri"/>
              <a:cs typeface="Calibri"/>
              <a:sym typeface="Calibri"/>
            </a:endParaRPr>
          </a:p>
          <a:p>
            <a:pPr indent="0" lvl="0" marL="0" marR="5080" rtl="0" algn="r">
              <a:lnSpc>
                <a:spcPct val="100000"/>
              </a:lnSpc>
              <a:spcBef>
                <a:spcPts val="0"/>
              </a:spcBef>
              <a:spcAft>
                <a:spcPts val="0"/>
              </a:spcAft>
              <a:buNone/>
            </a:pPr>
            <a:r>
              <a:rPr lang="en-US" sz="1200">
                <a:solidFill>
                  <a:srgbClr val="1C1C1C"/>
                </a:solidFill>
                <a:latin typeface="Calibri"/>
                <a:ea typeface="Calibri"/>
                <a:cs typeface="Calibri"/>
                <a:sym typeface="Calibri"/>
              </a:rPr>
              <a:t>1000</a:t>
            </a:r>
            <a:endParaRPr sz="1200">
              <a:latin typeface="Calibri"/>
              <a:ea typeface="Calibri"/>
              <a:cs typeface="Calibri"/>
              <a:sym typeface="Calibri"/>
            </a:endParaRPr>
          </a:p>
          <a:p>
            <a:pPr indent="0" lvl="0" marL="0" marR="0" rtl="0" algn="l">
              <a:lnSpc>
                <a:spcPct val="100000"/>
              </a:lnSpc>
              <a:spcBef>
                <a:spcPts val="10"/>
              </a:spcBef>
              <a:spcAft>
                <a:spcPts val="0"/>
              </a:spcAft>
              <a:buNone/>
            </a:pPr>
            <a:r>
              <a:t/>
            </a:r>
            <a:endParaRPr sz="1450">
              <a:latin typeface="Calibri"/>
              <a:ea typeface="Calibri"/>
              <a:cs typeface="Calibri"/>
              <a:sym typeface="Calibri"/>
            </a:endParaRPr>
          </a:p>
          <a:p>
            <a:pPr indent="0" lvl="0" marL="0" marR="5715" rtl="0" algn="r">
              <a:lnSpc>
                <a:spcPct val="100000"/>
              </a:lnSpc>
              <a:spcBef>
                <a:spcPts val="0"/>
              </a:spcBef>
              <a:spcAft>
                <a:spcPts val="0"/>
              </a:spcAft>
              <a:buNone/>
            </a:pPr>
            <a:r>
              <a:rPr lang="en-US" sz="1200">
                <a:solidFill>
                  <a:srgbClr val="1C1C1C"/>
                </a:solidFill>
                <a:latin typeface="Calibri"/>
                <a:ea typeface="Calibri"/>
                <a:cs typeface="Calibri"/>
                <a:sym typeface="Calibri"/>
              </a:rPr>
              <a:t>800</a:t>
            </a:r>
            <a:endParaRPr sz="1200">
              <a:latin typeface="Calibri"/>
              <a:ea typeface="Calibri"/>
              <a:cs typeface="Calibri"/>
              <a:sym typeface="Calibri"/>
            </a:endParaRPr>
          </a:p>
          <a:p>
            <a:pPr indent="0" lvl="0" marL="0" marR="0" rtl="0" algn="l">
              <a:lnSpc>
                <a:spcPct val="100000"/>
              </a:lnSpc>
              <a:spcBef>
                <a:spcPts val="5"/>
              </a:spcBef>
              <a:spcAft>
                <a:spcPts val="0"/>
              </a:spcAft>
              <a:buNone/>
            </a:pPr>
            <a:r>
              <a:t/>
            </a:r>
            <a:endParaRPr sz="1450">
              <a:latin typeface="Calibri"/>
              <a:ea typeface="Calibri"/>
              <a:cs typeface="Calibri"/>
              <a:sym typeface="Calibri"/>
            </a:endParaRPr>
          </a:p>
          <a:p>
            <a:pPr indent="0" lvl="0" marL="0" marR="5715" rtl="0" algn="r">
              <a:lnSpc>
                <a:spcPct val="100000"/>
              </a:lnSpc>
              <a:spcBef>
                <a:spcPts val="5"/>
              </a:spcBef>
              <a:spcAft>
                <a:spcPts val="0"/>
              </a:spcAft>
              <a:buNone/>
            </a:pPr>
            <a:r>
              <a:rPr lang="en-US" sz="1200">
                <a:solidFill>
                  <a:srgbClr val="1C1C1C"/>
                </a:solidFill>
                <a:latin typeface="Calibri"/>
                <a:ea typeface="Calibri"/>
                <a:cs typeface="Calibri"/>
                <a:sym typeface="Calibri"/>
              </a:rPr>
              <a:t>600</a:t>
            </a:r>
            <a:endParaRPr sz="1200">
              <a:latin typeface="Calibri"/>
              <a:ea typeface="Calibri"/>
              <a:cs typeface="Calibri"/>
              <a:sym typeface="Calibri"/>
            </a:endParaRPr>
          </a:p>
          <a:p>
            <a:pPr indent="0" lvl="0" marL="0" marR="0" rtl="0" algn="l">
              <a:lnSpc>
                <a:spcPct val="100000"/>
              </a:lnSpc>
              <a:spcBef>
                <a:spcPts val="10"/>
              </a:spcBef>
              <a:spcAft>
                <a:spcPts val="0"/>
              </a:spcAft>
              <a:buNone/>
            </a:pPr>
            <a:r>
              <a:t/>
            </a:r>
            <a:endParaRPr sz="1450">
              <a:latin typeface="Calibri"/>
              <a:ea typeface="Calibri"/>
              <a:cs typeface="Calibri"/>
              <a:sym typeface="Calibri"/>
            </a:endParaRPr>
          </a:p>
          <a:p>
            <a:pPr indent="0" lvl="0" marL="0" marR="5715" rtl="0" algn="r">
              <a:lnSpc>
                <a:spcPct val="100000"/>
              </a:lnSpc>
              <a:spcBef>
                <a:spcPts val="0"/>
              </a:spcBef>
              <a:spcAft>
                <a:spcPts val="0"/>
              </a:spcAft>
              <a:buNone/>
            </a:pPr>
            <a:r>
              <a:rPr lang="en-US" sz="1200">
                <a:solidFill>
                  <a:srgbClr val="1C1C1C"/>
                </a:solidFill>
                <a:latin typeface="Calibri"/>
                <a:ea typeface="Calibri"/>
                <a:cs typeface="Calibri"/>
                <a:sym typeface="Calibri"/>
              </a:rPr>
              <a:t>400</a:t>
            </a:r>
            <a:endParaRPr sz="1200">
              <a:latin typeface="Calibri"/>
              <a:ea typeface="Calibri"/>
              <a:cs typeface="Calibri"/>
              <a:sym typeface="Calibri"/>
            </a:endParaRPr>
          </a:p>
          <a:p>
            <a:pPr indent="0" lvl="0" marL="0" marR="0" rtl="0" algn="l">
              <a:lnSpc>
                <a:spcPct val="100000"/>
              </a:lnSpc>
              <a:spcBef>
                <a:spcPts val="10"/>
              </a:spcBef>
              <a:spcAft>
                <a:spcPts val="0"/>
              </a:spcAft>
              <a:buNone/>
            </a:pPr>
            <a:r>
              <a:t/>
            </a:r>
            <a:endParaRPr sz="1450">
              <a:latin typeface="Calibri"/>
              <a:ea typeface="Calibri"/>
              <a:cs typeface="Calibri"/>
              <a:sym typeface="Calibri"/>
            </a:endParaRPr>
          </a:p>
          <a:p>
            <a:pPr indent="0" lvl="0" marL="0" marR="5715" rtl="0" algn="r">
              <a:lnSpc>
                <a:spcPct val="100000"/>
              </a:lnSpc>
              <a:spcBef>
                <a:spcPts val="0"/>
              </a:spcBef>
              <a:spcAft>
                <a:spcPts val="0"/>
              </a:spcAft>
              <a:buNone/>
            </a:pPr>
            <a:r>
              <a:rPr lang="en-US" sz="1200">
                <a:solidFill>
                  <a:srgbClr val="1C1C1C"/>
                </a:solidFill>
                <a:latin typeface="Calibri"/>
                <a:ea typeface="Calibri"/>
                <a:cs typeface="Calibri"/>
                <a:sym typeface="Calibri"/>
              </a:rPr>
              <a:t>200</a:t>
            </a:r>
            <a:endParaRPr sz="1200">
              <a:latin typeface="Calibri"/>
              <a:ea typeface="Calibri"/>
              <a:cs typeface="Calibri"/>
              <a:sym typeface="Calibri"/>
            </a:endParaRPr>
          </a:p>
          <a:p>
            <a:pPr indent="0" lvl="0" marL="0" marR="0" rtl="0" algn="l">
              <a:lnSpc>
                <a:spcPct val="100000"/>
              </a:lnSpc>
              <a:spcBef>
                <a:spcPts val="10"/>
              </a:spcBef>
              <a:spcAft>
                <a:spcPts val="0"/>
              </a:spcAft>
              <a:buNone/>
            </a:pPr>
            <a:r>
              <a:t/>
            </a:r>
            <a:endParaRPr sz="1450">
              <a:latin typeface="Calibri"/>
              <a:ea typeface="Calibri"/>
              <a:cs typeface="Calibri"/>
              <a:sym typeface="Calibri"/>
            </a:endParaRPr>
          </a:p>
          <a:p>
            <a:pPr indent="0" lvl="0" marL="0" marR="5080" rtl="0" algn="r">
              <a:lnSpc>
                <a:spcPct val="100000"/>
              </a:lnSpc>
              <a:spcBef>
                <a:spcPts val="0"/>
              </a:spcBef>
              <a:spcAft>
                <a:spcPts val="0"/>
              </a:spcAft>
              <a:buNone/>
            </a:pPr>
            <a:r>
              <a:rPr lang="en-US" sz="1200">
                <a:solidFill>
                  <a:srgbClr val="1C1C1C"/>
                </a:solidFill>
                <a:latin typeface="Calibri"/>
                <a:ea typeface="Calibri"/>
                <a:cs typeface="Calibri"/>
                <a:sym typeface="Calibri"/>
              </a:rPr>
              <a:t>0</a:t>
            </a:r>
            <a:endParaRPr sz="1200">
              <a:latin typeface="Calibri"/>
              <a:ea typeface="Calibri"/>
              <a:cs typeface="Calibri"/>
              <a:sym typeface="Calibri"/>
            </a:endParaRPr>
          </a:p>
          <a:p>
            <a:pPr indent="0" lvl="0" marL="0" marR="0" rtl="0" algn="l">
              <a:lnSpc>
                <a:spcPct val="100000"/>
              </a:lnSpc>
              <a:spcBef>
                <a:spcPts val="10"/>
              </a:spcBef>
              <a:spcAft>
                <a:spcPts val="0"/>
              </a:spcAft>
              <a:buNone/>
            </a:pPr>
            <a:r>
              <a:t/>
            </a:r>
            <a:endParaRPr sz="1450">
              <a:latin typeface="Calibri"/>
              <a:ea typeface="Calibri"/>
              <a:cs typeface="Calibri"/>
              <a:sym typeface="Calibri"/>
            </a:endParaRPr>
          </a:p>
          <a:p>
            <a:pPr indent="0" lvl="0" marL="0" marR="5080" rtl="0" algn="r">
              <a:lnSpc>
                <a:spcPct val="100000"/>
              </a:lnSpc>
              <a:spcBef>
                <a:spcPts val="0"/>
              </a:spcBef>
              <a:spcAft>
                <a:spcPts val="0"/>
              </a:spcAft>
              <a:buNone/>
            </a:pPr>
            <a:r>
              <a:rPr lang="en-US" sz="1200">
                <a:solidFill>
                  <a:srgbClr val="1C1C1C"/>
                </a:solidFill>
                <a:latin typeface="Calibri"/>
                <a:ea typeface="Calibri"/>
                <a:cs typeface="Calibri"/>
                <a:sym typeface="Calibri"/>
              </a:rPr>
              <a:t>-200</a:t>
            </a:r>
            <a:endParaRPr sz="1200">
              <a:latin typeface="Calibri"/>
              <a:ea typeface="Calibri"/>
              <a:cs typeface="Calibri"/>
              <a:sym typeface="Calibri"/>
            </a:endParaRPr>
          </a:p>
        </p:txBody>
      </p:sp>
      <p:sp>
        <p:nvSpPr>
          <p:cNvPr id="433" name="Google Shape;433;p23"/>
          <p:cNvSpPr txBox="1"/>
          <p:nvPr/>
        </p:nvSpPr>
        <p:spPr>
          <a:xfrm>
            <a:off x="4787010" y="1734057"/>
            <a:ext cx="2983230"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600">
                <a:solidFill>
                  <a:srgbClr val="1C1C1C"/>
                </a:solidFill>
                <a:latin typeface="Calibri"/>
                <a:ea typeface="Calibri"/>
                <a:cs typeface="Calibri"/>
                <a:sym typeface="Calibri"/>
              </a:rPr>
              <a:t>Revenue, EBITDA and PAT (INR Lacs)</a:t>
            </a:r>
            <a:endParaRPr sz="1600">
              <a:latin typeface="Calibri"/>
              <a:ea typeface="Calibri"/>
              <a:cs typeface="Calibri"/>
              <a:sym typeface="Calibri"/>
            </a:endParaRPr>
          </a:p>
        </p:txBody>
      </p:sp>
      <p:grpSp>
        <p:nvGrpSpPr>
          <p:cNvPr id="434" name="Google Shape;434;p23"/>
          <p:cNvGrpSpPr/>
          <p:nvPr/>
        </p:nvGrpSpPr>
        <p:grpSpPr>
          <a:xfrm>
            <a:off x="5376671" y="6111240"/>
            <a:ext cx="1580388" cy="83820"/>
            <a:chOff x="5376671" y="6111240"/>
            <a:chExt cx="1580388" cy="83820"/>
          </a:xfrm>
        </p:grpSpPr>
        <p:sp>
          <p:nvSpPr>
            <p:cNvPr id="435" name="Google Shape;435;p23"/>
            <p:cNvSpPr/>
            <p:nvPr/>
          </p:nvSpPr>
          <p:spPr>
            <a:xfrm>
              <a:off x="5376671" y="6111240"/>
              <a:ext cx="83820" cy="83820"/>
            </a:xfrm>
            <a:custGeom>
              <a:rect b="b" l="l" r="r" t="t"/>
              <a:pathLst>
                <a:path extrusionOk="0" h="83820" w="83820">
                  <a:moveTo>
                    <a:pt x="83820" y="0"/>
                  </a:moveTo>
                  <a:lnTo>
                    <a:pt x="0" y="0"/>
                  </a:lnTo>
                  <a:lnTo>
                    <a:pt x="0" y="83820"/>
                  </a:lnTo>
                  <a:lnTo>
                    <a:pt x="83820" y="83820"/>
                  </a:lnTo>
                  <a:lnTo>
                    <a:pt x="83820" y="0"/>
                  </a:lnTo>
                  <a:close/>
                </a:path>
              </a:pathLst>
            </a:custGeom>
            <a:solidFill>
              <a:srgbClr val="1C1C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36" name="Google Shape;436;p23"/>
            <p:cNvSpPr/>
            <p:nvPr/>
          </p:nvSpPr>
          <p:spPr>
            <a:xfrm>
              <a:off x="6169151" y="6111240"/>
              <a:ext cx="83820" cy="83820"/>
            </a:xfrm>
            <a:custGeom>
              <a:rect b="b" l="l" r="r" t="t"/>
              <a:pathLst>
                <a:path extrusionOk="0" h="83820" w="83820">
                  <a:moveTo>
                    <a:pt x="83820" y="0"/>
                  </a:moveTo>
                  <a:lnTo>
                    <a:pt x="0" y="0"/>
                  </a:lnTo>
                  <a:lnTo>
                    <a:pt x="0" y="83820"/>
                  </a:lnTo>
                  <a:lnTo>
                    <a:pt x="83820" y="83820"/>
                  </a:lnTo>
                  <a:lnTo>
                    <a:pt x="83820" y="0"/>
                  </a:lnTo>
                  <a:close/>
                </a:path>
              </a:pathLst>
            </a:custGeom>
            <a:solidFill>
              <a:srgbClr val="FC487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37" name="Google Shape;437;p23"/>
            <p:cNvSpPr/>
            <p:nvPr/>
          </p:nvSpPr>
          <p:spPr>
            <a:xfrm>
              <a:off x="6873239" y="6111240"/>
              <a:ext cx="83820" cy="83820"/>
            </a:xfrm>
            <a:custGeom>
              <a:rect b="b" l="l" r="r" t="t"/>
              <a:pathLst>
                <a:path extrusionOk="0" h="83820" w="83820">
                  <a:moveTo>
                    <a:pt x="83820" y="0"/>
                  </a:moveTo>
                  <a:lnTo>
                    <a:pt x="0" y="0"/>
                  </a:lnTo>
                  <a:lnTo>
                    <a:pt x="0" y="83820"/>
                  </a:lnTo>
                  <a:lnTo>
                    <a:pt x="83820" y="83820"/>
                  </a:lnTo>
                  <a:lnTo>
                    <a:pt x="83820" y="0"/>
                  </a:lnTo>
                  <a:close/>
                </a:path>
              </a:pathLst>
            </a:custGeom>
            <a:solidFill>
              <a:srgbClr val="86C32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438" name="Google Shape;438;p23"/>
          <p:cNvSpPr txBox="1"/>
          <p:nvPr/>
        </p:nvSpPr>
        <p:spPr>
          <a:xfrm>
            <a:off x="5485891" y="6033312"/>
            <a:ext cx="1760855"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200">
                <a:solidFill>
                  <a:srgbClr val="1C1C1C"/>
                </a:solidFill>
                <a:latin typeface="Calibri"/>
                <a:ea typeface="Calibri"/>
                <a:cs typeface="Calibri"/>
                <a:sym typeface="Calibri"/>
              </a:rPr>
              <a:t>Revenue	EBITDA	PAT</a:t>
            </a:r>
            <a:endParaRPr sz="12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42" name="Shape 442"/>
        <p:cNvGrpSpPr/>
        <p:nvPr/>
      </p:nvGrpSpPr>
      <p:grpSpPr>
        <a:xfrm>
          <a:off x="0" y="0"/>
          <a:ext cx="0" cy="0"/>
          <a:chOff x="0" y="0"/>
          <a:chExt cx="0" cy="0"/>
        </a:xfrm>
      </p:grpSpPr>
      <p:pic>
        <p:nvPicPr>
          <p:cNvPr id="443" name="Google Shape;443;p24"/>
          <p:cNvPicPr preferRelativeResize="0"/>
          <p:nvPr/>
        </p:nvPicPr>
        <p:blipFill rotWithShape="1">
          <a:blip r:embed="rId3">
            <a:alphaModFix/>
          </a:blip>
          <a:srcRect b="0" l="0" r="0" t="0"/>
          <a:stretch/>
        </p:blipFill>
        <p:spPr>
          <a:xfrm>
            <a:off x="2211323" y="1487423"/>
            <a:ext cx="1799844" cy="1798320"/>
          </a:xfrm>
          <a:prstGeom prst="rect">
            <a:avLst/>
          </a:prstGeom>
          <a:noFill/>
          <a:ln>
            <a:noFill/>
          </a:ln>
        </p:spPr>
      </p:pic>
      <p:pic>
        <p:nvPicPr>
          <p:cNvPr id="444" name="Google Shape;444;p24"/>
          <p:cNvPicPr preferRelativeResize="0"/>
          <p:nvPr/>
        </p:nvPicPr>
        <p:blipFill rotWithShape="1">
          <a:blip r:embed="rId4">
            <a:alphaModFix/>
          </a:blip>
          <a:srcRect b="0" l="0" r="0" t="0"/>
          <a:stretch/>
        </p:blipFill>
        <p:spPr>
          <a:xfrm>
            <a:off x="7644383" y="1487423"/>
            <a:ext cx="1798320" cy="1798320"/>
          </a:xfrm>
          <a:prstGeom prst="rect">
            <a:avLst/>
          </a:prstGeom>
          <a:noFill/>
          <a:ln>
            <a:noFill/>
          </a:ln>
        </p:spPr>
      </p:pic>
      <p:sp>
        <p:nvSpPr>
          <p:cNvPr id="445" name="Google Shape;445;p24"/>
          <p:cNvSpPr txBox="1"/>
          <p:nvPr>
            <p:ph type="title"/>
          </p:nvPr>
        </p:nvSpPr>
        <p:spPr>
          <a:xfrm>
            <a:off x="1215034" y="735584"/>
            <a:ext cx="3175635" cy="45212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1C1C1C"/>
                </a:solidFill>
              </a:rPr>
              <a:t>MEET THE FOUNDERS</a:t>
            </a:r>
            <a:endParaRPr/>
          </a:p>
        </p:txBody>
      </p:sp>
      <p:sp>
        <p:nvSpPr>
          <p:cNvPr id="446" name="Google Shape;446;p24"/>
          <p:cNvSpPr/>
          <p:nvPr/>
        </p:nvSpPr>
        <p:spPr>
          <a:xfrm>
            <a:off x="1241297" y="1248917"/>
            <a:ext cx="569595" cy="0"/>
          </a:xfrm>
          <a:custGeom>
            <a:rect b="b" l="l" r="r" t="t"/>
            <a:pathLst>
              <a:path extrusionOk="0" h="120000" w="569594">
                <a:moveTo>
                  <a:pt x="0" y="0"/>
                </a:moveTo>
                <a:lnTo>
                  <a:pt x="569595" y="0"/>
                </a:lnTo>
              </a:path>
            </a:pathLst>
          </a:custGeom>
          <a:noFill/>
          <a:ln cap="flat" cmpd="sng" w="50275">
            <a:solidFill>
              <a:srgbClr val="2E82F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47" name="Google Shape;447;p24"/>
          <p:cNvSpPr txBox="1"/>
          <p:nvPr/>
        </p:nvSpPr>
        <p:spPr>
          <a:xfrm>
            <a:off x="2271141" y="3342063"/>
            <a:ext cx="1681480" cy="791210"/>
          </a:xfrm>
          <a:prstGeom prst="rect">
            <a:avLst/>
          </a:prstGeom>
          <a:noFill/>
          <a:ln>
            <a:noFill/>
          </a:ln>
        </p:spPr>
        <p:txBody>
          <a:bodyPr anchorCtr="0" anchor="t" bIns="0" lIns="0" spcFirstLastPara="1" rIns="0" wrap="square" tIns="110475">
            <a:spAutoFit/>
          </a:bodyPr>
          <a:lstStyle/>
          <a:p>
            <a:pPr indent="0" lvl="0" marL="12700" marR="0" rtl="0" algn="l">
              <a:lnSpc>
                <a:spcPct val="100000"/>
              </a:lnSpc>
              <a:spcBef>
                <a:spcPts val="0"/>
              </a:spcBef>
              <a:spcAft>
                <a:spcPts val="0"/>
              </a:spcAft>
              <a:buNone/>
            </a:pPr>
            <a:r>
              <a:rPr b="1" lang="en-US" sz="2000">
                <a:solidFill>
                  <a:srgbClr val="1C1C1C"/>
                </a:solidFill>
                <a:latin typeface="Calibri"/>
                <a:ea typeface="Calibri"/>
                <a:cs typeface="Calibri"/>
                <a:sym typeface="Calibri"/>
              </a:rPr>
              <a:t>RAJDEEP SINHA</a:t>
            </a:r>
            <a:endParaRPr sz="2000">
              <a:latin typeface="Calibri"/>
              <a:ea typeface="Calibri"/>
              <a:cs typeface="Calibri"/>
              <a:sym typeface="Calibri"/>
            </a:endParaRPr>
          </a:p>
          <a:p>
            <a:pPr indent="0" lvl="0" marL="33655" marR="0" rtl="0" algn="l">
              <a:lnSpc>
                <a:spcPct val="100000"/>
              </a:lnSpc>
              <a:spcBef>
                <a:spcPts val="695"/>
              </a:spcBef>
              <a:spcAft>
                <a:spcPts val="0"/>
              </a:spcAft>
              <a:buNone/>
            </a:pPr>
            <a:r>
              <a:rPr lang="en-US" sz="1800">
                <a:solidFill>
                  <a:srgbClr val="1C1C1C"/>
                </a:solidFill>
                <a:latin typeface="Calibri"/>
                <a:ea typeface="Calibri"/>
                <a:cs typeface="Calibri"/>
                <a:sym typeface="Calibri"/>
              </a:rPr>
              <a:t>Founder and CEO</a:t>
            </a:r>
            <a:endParaRPr sz="1800">
              <a:latin typeface="Calibri"/>
              <a:ea typeface="Calibri"/>
              <a:cs typeface="Calibri"/>
              <a:sym typeface="Calibri"/>
            </a:endParaRPr>
          </a:p>
        </p:txBody>
      </p:sp>
      <p:sp>
        <p:nvSpPr>
          <p:cNvPr id="448" name="Google Shape;448;p24"/>
          <p:cNvSpPr txBox="1"/>
          <p:nvPr/>
        </p:nvSpPr>
        <p:spPr>
          <a:xfrm>
            <a:off x="7565263" y="3342063"/>
            <a:ext cx="1958975" cy="791210"/>
          </a:xfrm>
          <a:prstGeom prst="rect">
            <a:avLst/>
          </a:prstGeom>
          <a:noFill/>
          <a:ln>
            <a:noFill/>
          </a:ln>
        </p:spPr>
        <p:txBody>
          <a:bodyPr anchorCtr="0" anchor="t" bIns="0" lIns="0" spcFirstLastPara="1" rIns="0" wrap="square" tIns="110475">
            <a:spAutoFit/>
          </a:bodyPr>
          <a:lstStyle/>
          <a:p>
            <a:pPr indent="0" lvl="0" marL="0" marR="0" rtl="0" algn="ctr">
              <a:lnSpc>
                <a:spcPct val="100000"/>
              </a:lnSpc>
              <a:spcBef>
                <a:spcPts val="0"/>
              </a:spcBef>
              <a:spcAft>
                <a:spcPts val="0"/>
              </a:spcAft>
              <a:buNone/>
            </a:pPr>
            <a:r>
              <a:rPr b="1" lang="en-US" sz="2000">
                <a:solidFill>
                  <a:srgbClr val="1C1C1C"/>
                </a:solidFill>
                <a:latin typeface="Calibri"/>
                <a:ea typeface="Calibri"/>
                <a:cs typeface="Calibri"/>
                <a:sym typeface="Calibri"/>
              </a:rPr>
              <a:t>SAKHTI SWAROOP</a:t>
            </a:r>
            <a:endParaRPr sz="2000">
              <a:latin typeface="Calibri"/>
              <a:ea typeface="Calibri"/>
              <a:cs typeface="Calibri"/>
              <a:sym typeface="Calibri"/>
            </a:endParaRPr>
          </a:p>
          <a:p>
            <a:pPr indent="0" lvl="0" marL="635" marR="0" rtl="0" algn="ctr">
              <a:lnSpc>
                <a:spcPct val="100000"/>
              </a:lnSpc>
              <a:spcBef>
                <a:spcPts val="695"/>
              </a:spcBef>
              <a:spcAft>
                <a:spcPts val="0"/>
              </a:spcAft>
              <a:buNone/>
            </a:pPr>
            <a:r>
              <a:rPr lang="en-US" sz="1800">
                <a:solidFill>
                  <a:srgbClr val="1C1C1C"/>
                </a:solidFill>
                <a:latin typeface="Calibri"/>
                <a:ea typeface="Calibri"/>
                <a:cs typeface="Calibri"/>
                <a:sym typeface="Calibri"/>
              </a:rPr>
              <a:t>CBO</a:t>
            </a:r>
            <a:endParaRPr sz="1800">
              <a:latin typeface="Calibri"/>
              <a:ea typeface="Calibri"/>
              <a:cs typeface="Calibri"/>
              <a:sym typeface="Calibri"/>
            </a:endParaRPr>
          </a:p>
        </p:txBody>
      </p:sp>
      <p:sp>
        <p:nvSpPr>
          <p:cNvPr id="449" name="Google Shape;449;p24"/>
          <p:cNvSpPr txBox="1"/>
          <p:nvPr/>
        </p:nvSpPr>
        <p:spPr>
          <a:xfrm>
            <a:off x="663346" y="4263904"/>
            <a:ext cx="4882515" cy="1927860"/>
          </a:xfrm>
          <a:prstGeom prst="rect">
            <a:avLst/>
          </a:prstGeom>
          <a:noFill/>
          <a:ln>
            <a:noFill/>
          </a:ln>
        </p:spPr>
        <p:txBody>
          <a:bodyPr anchorCtr="0" anchor="t" bIns="0" lIns="0" spcFirstLastPara="1" rIns="0" wrap="square" tIns="12700">
            <a:spAutoFit/>
          </a:bodyPr>
          <a:lstStyle/>
          <a:p>
            <a:pPr indent="0" lvl="0" marL="12700" marR="5080" rtl="0" algn="just">
              <a:lnSpc>
                <a:spcPct val="130000"/>
              </a:lnSpc>
              <a:spcBef>
                <a:spcPts val="0"/>
              </a:spcBef>
              <a:spcAft>
                <a:spcPts val="0"/>
              </a:spcAft>
              <a:buNone/>
            </a:pPr>
            <a:r>
              <a:rPr lang="en-US" sz="1600">
                <a:solidFill>
                  <a:srgbClr val="1C1C1C"/>
                </a:solidFill>
                <a:latin typeface="Calibri"/>
                <a:ea typeface="Calibri"/>
                <a:cs typeface="Calibri"/>
                <a:sym typeface="Calibri"/>
              </a:rPr>
              <a:t>Rajdeep holds Btech in engineering and served as CMO for  Storiesofcommonman. As a result of his insights, Herody  was founded to fill a void in the gig economy. He leads a  team at Herody that attracted 100,000 customers, worked  with over 300 companies, and produced INR 2 Crores in  revenue in just 2 years.</a:t>
            </a:r>
            <a:endParaRPr sz="1600">
              <a:latin typeface="Calibri"/>
              <a:ea typeface="Calibri"/>
              <a:cs typeface="Calibri"/>
              <a:sym typeface="Calibri"/>
            </a:endParaRPr>
          </a:p>
        </p:txBody>
      </p:sp>
      <p:sp>
        <p:nvSpPr>
          <p:cNvPr id="450" name="Google Shape;450;p24"/>
          <p:cNvSpPr txBox="1"/>
          <p:nvPr/>
        </p:nvSpPr>
        <p:spPr>
          <a:xfrm>
            <a:off x="6103365" y="4263959"/>
            <a:ext cx="4883150" cy="2244725"/>
          </a:xfrm>
          <a:prstGeom prst="rect">
            <a:avLst/>
          </a:prstGeom>
          <a:noFill/>
          <a:ln>
            <a:noFill/>
          </a:ln>
        </p:spPr>
        <p:txBody>
          <a:bodyPr anchorCtr="0" anchor="t" bIns="0" lIns="0" spcFirstLastPara="1" rIns="0" wrap="square" tIns="12700">
            <a:spAutoFit/>
          </a:bodyPr>
          <a:lstStyle/>
          <a:p>
            <a:pPr indent="0" lvl="0" marL="12700" marR="5080" rtl="0" algn="just">
              <a:lnSpc>
                <a:spcPct val="130000"/>
              </a:lnSpc>
              <a:spcBef>
                <a:spcPts val="0"/>
              </a:spcBef>
              <a:spcAft>
                <a:spcPts val="0"/>
              </a:spcAft>
              <a:buNone/>
            </a:pPr>
            <a:r>
              <a:rPr lang="en-US" sz="1600">
                <a:solidFill>
                  <a:srgbClr val="1C1C1C"/>
                </a:solidFill>
                <a:latin typeface="Calibri"/>
                <a:ea typeface="Calibri"/>
                <a:cs typeface="Calibri"/>
                <a:sym typeface="Calibri"/>
              </a:rPr>
              <a:t>A 5-year company development veteran, Swaroop is a  Tedx Speaker, a two-time entrepreneur, and M.Tech from  NIT, Surathkal. He's previously founded two firms, one of  which was acquired, and his startup and advisory work has  been covered in numerous newspapers. Swaroop joined  Herody later in the process since he was a huge proponent  of the notion.</a:t>
            </a:r>
            <a:endParaRPr sz="1600">
              <a:latin typeface="Calibri"/>
              <a:ea typeface="Calibri"/>
              <a:cs typeface="Calibri"/>
              <a:sym typeface="Calibri"/>
            </a:endParaRPr>
          </a:p>
        </p:txBody>
      </p:sp>
      <p:pic>
        <p:nvPicPr>
          <p:cNvPr id="451" name="Google Shape;451;p24"/>
          <p:cNvPicPr preferRelativeResize="0"/>
          <p:nvPr/>
        </p:nvPicPr>
        <p:blipFill rotWithShape="1">
          <a:blip r:embed="rId5">
            <a:alphaModFix/>
          </a:blip>
          <a:srcRect b="0" l="0" r="0" t="0"/>
          <a:stretch/>
        </p:blipFill>
        <p:spPr>
          <a:xfrm>
            <a:off x="11094060" y="5937386"/>
            <a:ext cx="536653" cy="503564"/>
          </a:xfrm>
          <a:prstGeom prst="rect">
            <a:avLst/>
          </a:prstGeom>
          <a:noFill/>
          <a:ln>
            <a:noFill/>
          </a:ln>
        </p:spPr>
      </p:pic>
      <p:sp>
        <p:nvSpPr>
          <p:cNvPr id="452" name="Google Shape;452;p24"/>
          <p:cNvSpPr/>
          <p:nvPr/>
        </p:nvSpPr>
        <p:spPr>
          <a:xfrm>
            <a:off x="5903976" y="1391411"/>
            <a:ext cx="0" cy="5184140"/>
          </a:xfrm>
          <a:custGeom>
            <a:rect b="b" l="l" r="r" t="t"/>
            <a:pathLst>
              <a:path extrusionOk="0" h="5184140" w="120000">
                <a:moveTo>
                  <a:pt x="0" y="0"/>
                </a:moveTo>
                <a:lnTo>
                  <a:pt x="0" y="5184000"/>
                </a:lnTo>
              </a:path>
            </a:pathLst>
          </a:custGeom>
          <a:noFill/>
          <a:ln cap="flat" cmpd="sng" w="9525">
            <a:solidFill>
              <a:srgbClr val="1C1C1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56" name="Shape 456"/>
        <p:cNvGrpSpPr/>
        <p:nvPr/>
      </p:nvGrpSpPr>
      <p:grpSpPr>
        <a:xfrm>
          <a:off x="0" y="0"/>
          <a:ext cx="0" cy="0"/>
          <a:chOff x="0" y="0"/>
          <a:chExt cx="0" cy="0"/>
        </a:xfrm>
      </p:grpSpPr>
      <p:sp>
        <p:nvSpPr>
          <p:cNvPr id="457" name="Google Shape;457;p25"/>
          <p:cNvSpPr txBox="1"/>
          <p:nvPr>
            <p:ph type="title"/>
          </p:nvPr>
        </p:nvSpPr>
        <p:spPr>
          <a:xfrm>
            <a:off x="1215034" y="735584"/>
            <a:ext cx="2433320" cy="45212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1C1C1C"/>
                </a:solidFill>
              </a:rPr>
              <a:t>MEET THE TEAM</a:t>
            </a:r>
            <a:endParaRPr/>
          </a:p>
        </p:txBody>
      </p:sp>
      <p:sp>
        <p:nvSpPr>
          <p:cNvPr id="458" name="Google Shape;458;p25"/>
          <p:cNvSpPr/>
          <p:nvPr/>
        </p:nvSpPr>
        <p:spPr>
          <a:xfrm>
            <a:off x="1241297" y="1248917"/>
            <a:ext cx="569595" cy="0"/>
          </a:xfrm>
          <a:custGeom>
            <a:rect b="b" l="l" r="r" t="t"/>
            <a:pathLst>
              <a:path extrusionOk="0" h="120000" w="569594">
                <a:moveTo>
                  <a:pt x="0" y="0"/>
                </a:moveTo>
                <a:lnTo>
                  <a:pt x="569595" y="0"/>
                </a:lnTo>
              </a:path>
            </a:pathLst>
          </a:custGeom>
          <a:noFill/>
          <a:ln cap="flat" cmpd="sng" w="50275">
            <a:solidFill>
              <a:srgbClr val="2E82F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59" name="Google Shape;459;p25"/>
          <p:cNvSpPr txBox="1"/>
          <p:nvPr/>
        </p:nvSpPr>
        <p:spPr>
          <a:xfrm>
            <a:off x="1990470" y="3342063"/>
            <a:ext cx="2230120" cy="791210"/>
          </a:xfrm>
          <a:prstGeom prst="rect">
            <a:avLst/>
          </a:prstGeom>
          <a:noFill/>
          <a:ln>
            <a:noFill/>
          </a:ln>
        </p:spPr>
        <p:txBody>
          <a:bodyPr anchorCtr="0" anchor="t" bIns="0" lIns="0" spcFirstLastPara="1" rIns="0" wrap="square" tIns="110475">
            <a:spAutoFit/>
          </a:bodyPr>
          <a:lstStyle/>
          <a:p>
            <a:pPr indent="0" lvl="0" marL="0" marR="0" rtl="0" algn="ctr">
              <a:lnSpc>
                <a:spcPct val="100000"/>
              </a:lnSpc>
              <a:spcBef>
                <a:spcPts val="0"/>
              </a:spcBef>
              <a:spcAft>
                <a:spcPts val="0"/>
              </a:spcAft>
              <a:buNone/>
            </a:pPr>
            <a:r>
              <a:rPr b="1" lang="en-US" sz="2000">
                <a:solidFill>
                  <a:srgbClr val="1C1C1C"/>
                </a:solidFill>
                <a:latin typeface="Calibri"/>
                <a:ea typeface="Calibri"/>
                <a:cs typeface="Calibri"/>
                <a:sym typeface="Calibri"/>
              </a:rPr>
              <a:t>Sahilendra Damaraju</a:t>
            </a:r>
            <a:endParaRPr sz="2000">
              <a:latin typeface="Calibri"/>
              <a:ea typeface="Calibri"/>
              <a:cs typeface="Calibri"/>
              <a:sym typeface="Calibri"/>
            </a:endParaRPr>
          </a:p>
          <a:p>
            <a:pPr indent="0" lvl="0" marL="0" marR="635" rtl="0" algn="ctr">
              <a:lnSpc>
                <a:spcPct val="100000"/>
              </a:lnSpc>
              <a:spcBef>
                <a:spcPts val="695"/>
              </a:spcBef>
              <a:spcAft>
                <a:spcPts val="0"/>
              </a:spcAft>
              <a:buNone/>
            </a:pPr>
            <a:r>
              <a:rPr lang="en-US" sz="1800">
                <a:solidFill>
                  <a:srgbClr val="1C1C1C"/>
                </a:solidFill>
                <a:latin typeface="Calibri"/>
                <a:ea typeface="Calibri"/>
                <a:cs typeface="Calibri"/>
                <a:sym typeface="Calibri"/>
              </a:rPr>
              <a:t>CTO</a:t>
            </a:r>
            <a:endParaRPr sz="1800">
              <a:latin typeface="Calibri"/>
              <a:ea typeface="Calibri"/>
              <a:cs typeface="Calibri"/>
              <a:sym typeface="Calibri"/>
            </a:endParaRPr>
          </a:p>
        </p:txBody>
      </p:sp>
      <p:sp>
        <p:nvSpPr>
          <p:cNvPr id="460" name="Google Shape;460;p25"/>
          <p:cNvSpPr txBox="1"/>
          <p:nvPr/>
        </p:nvSpPr>
        <p:spPr>
          <a:xfrm>
            <a:off x="8010270" y="3342063"/>
            <a:ext cx="1068070" cy="791210"/>
          </a:xfrm>
          <a:prstGeom prst="rect">
            <a:avLst/>
          </a:prstGeom>
          <a:noFill/>
          <a:ln>
            <a:noFill/>
          </a:ln>
        </p:spPr>
        <p:txBody>
          <a:bodyPr anchorCtr="0" anchor="t" bIns="0" lIns="0" spcFirstLastPara="1" rIns="0" wrap="square" tIns="110475">
            <a:spAutoFit/>
          </a:bodyPr>
          <a:lstStyle/>
          <a:p>
            <a:pPr indent="0" lvl="0" marL="0" marR="0" rtl="0" algn="ctr">
              <a:lnSpc>
                <a:spcPct val="100000"/>
              </a:lnSpc>
              <a:spcBef>
                <a:spcPts val="0"/>
              </a:spcBef>
              <a:spcAft>
                <a:spcPts val="0"/>
              </a:spcAft>
              <a:buNone/>
            </a:pPr>
            <a:r>
              <a:rPr b="1" lang="en-US" sz="2000">
                <a:solidFill>
                  <a:srgbClr val="1C1C1C"/>
                </a:solidFill>
                <a:latin typeface="Calibri"/>
                <a:ea typeface="Calibri"/>
                <a:cs typeface="Calibri"/>
                <a:sym typeface="Calibri"/>
              </a:rPr>
              <a:t>Rini Sinha</a:t>
            </a:r>
            <a:endParaRPr sz="2000">
              <a:latin typeface="Calibri"/>
              <a:ea typeface="Calibri"/>
              <a:cs typeface="Calibri"/>
              <a:sym typeface="Calibri"/>
            </a:endParaRPr>
          </a:p>
          <a:p>
            <a:pPr indent="0" lvl="0" marL="1905" marR="0" rtl="0" algn="ctr">
              <a:lnSpc>
                <a:spcPct val="100000"/>
              </a:lnSpc>
              <a:spcBef>
                <a:spcPts val="695"/>
              </a:spcBef>
              <a:spcAft>
                <a:spcPts val="0"/>
              </a:spcAft>
              <a:buNone/>
            </a:pPr>
            <a:r>
              <a:rPr lang="en-US" sz="1800">
                <a:solidFill>
                  <a:srgbClr val="1C1C1C"/>
                </a:solidFill>
                <a:latin typeface="Calibri"/>
                <a:ea typeface="Calibri"/>
                <a:cs typeface="Calibri"/>
                <a:sym typeface="Calibri"/>
              </a:rPr>
              <a:t>COO</a:t>
            </a:r>
            <a:endParaRPr sz="1800">
              <a:latin typeface="Calibri"/>
              <a:ea typeface="Calibri"/>
              <a:cs typeface="Calibri"/>
              <a:sym typeface="Calibri"/>
            </a:endParaRPr>
          </a:p>
        </p:txBody>
      </p:sp>
      <p:sp>
        <p:nvSpPr>
          <p:cNvPr id="461" name="Google Shape;461;p25"/>
          <p:cNvSpPr txBox="1"/>
          <p:nvPr/>
        </p:nvSpPr>
        <p:spPr>
          <a:xfrm>
            <a:off x="663346" y="4263904"/>
            <a:ext cx="4881245" cy="1610995"/>
          </a:xfrm>
          <a:prstGeom prst="rect">
            <a:avLst/>
          </a:prstGeom>
          <a:noFill/>
          <a:ln>
            <a:noFill/>
          </a:ln>
        </p:spPr>
        <p:txBody>
          <a:bodyPr anchorCtr="0" anchor="t" bIns="0" lIns="0" spcFirstLastPara="1" rIns="0" wrap="square" tIns="12700">
            <a:spAutoFit/>
          </a:bodyPr>
          <a:lstStyle/>
          <a:p>
            <a:pPr indent="0" lvl="0" marL="12700" marR="5080" rtl="0" algn="just">
              <a:lnSpc>
                <a:spcPct val="130000"/>
              </a:lnSpc>
              <a:spcBef>
                <a:spcPts val="0"/>
              </a:spcBef>
              <a:spcAft>
                <a:spcPts val="0"/>
              </a:spcAft>
              <a:buNone/>
            </a:pPr>
            <a:r>
              <a:rPr lang="en-US" sz="1600">
                <a:solidFill>
                  <a:srgbClr val="1C1C1C"/>
                </a:solidFill>
                <a:latin typeface="Calibri"/>
                <a:ea typeface="Calibri"/>
                <a:cs typeface="Calibri"/>
                <a:sym typeface="Calibri"/>
              </a:rPr>
              <a:t>A Software Developer by Profession, has 5 years of  experience in developing applications. Worked as CTO at  TAM Ascend &amp; Stack Nation. Also worked as a technology  consultant for Tutkins, AFM, etc. He is currently leading  the Tech Team at Herody.</a:t>
            </a:r>
            <a:endParaRPr sz="1600">
              <a:latin typeface="Calibri"/>
              <a:ea typeface="Calibri"/>
              <a:cs typeface="Calibri"/>
              <a:sym typeface="Calibri"/>
            </a:endParaRPr>
          </a:p>
        </p:txBody>
      </p:sp>
      <p:sp>
        <p:nvSpPr>
          <p:cNvPr id="462" name="Google Shape;462;p25"/>
          <p:cNvSpPr txBox="1"/>
          <p:nvPr/>
        </p:nvSpPr>
        <p:spPr>
          <a:xfrm>
            <a:off x="6103194" y="4263959"/>
            <a:ext cx="4883785" cy="1293495"/>
          </a:xfrm>
          <a:prstGeom prst="rect">
            <a:avLst/>
          </a:prstGeom>
          <a:noFill/>
          <a:ln>
            <a:noFill/>
          </a:ln>
        </p:spPr>
        <p:txBody>
          <a:bodyPr anchorCtr="0" anchor="t" bIns="0" lIns="0" spcFirstLastPara="1" rIns="0" wrap="square" tIns="12700">
            <a:spAutoFit/>
          </a:bodyPr>
          <a:lstStyle/>
          <a:p>
            <a:pPr indent="0" lvl="0" marL="12700" marR="5080" rtl="0" algn="just">
              <a:lnSpc>
                <a:spcPct val="130000"/>
              </a:lnSpc>
              <a:spcBef>
                <a:spcPts val="0"/>
              </a:spcBef>
              <a:spcAft>
                <a:spcPts val="0"/>
              </a:spcAft>
              <a:buNone/>
            </a:pPr>
            <a:r>
              <a:rPr lang="en-US" sz="1600">
                <a:solidFill>
                  <a:srgbClr val="1C1C1C"/>
                </a:solidFill>
                <a:latin typeface="Calibri"/>
                <a:ea typeface="Calibri"/>
                <a:cs typeface="Calibri"/>
                <a:sym typeface="Calibri"/>
              </a:rPr>
              <a:t>Rini is having an experience of over 5 years of working in  product marketing and operations role in multiple  companies. She is managing operations at Herody since  inception.</a:t>
            </a:r>
            <a:endParaRPr sz="1600">
              <a:latin typeface="Calibri"/>
              <a:ea typeface="Calibri"/>
              <a:cs typeface="Calibri"/>
              <a:sym typeface="Calibri"/>
            </a:endParaRPr>
          </a:p>
        </p:txBody>
      </p:sp>
      <p:pic>
        <p:nvPicPr>
          <p:cNvPr id="463" name="Google Shape;463;p25"/>
          <p:cNvPicPr preferRelativeResize="0"/>
          <p:nvPr/>
        </p:nvPicPr>
        <p:blipFill rotWithShape="1">
          <a:blip r:embed="rId3">
            <a:alphaModFix/>
          </a:blip>
          <a:srcRect b="0" l="0" r="0" t="0"/>
          <a:stretch/>
        </p:blipFill>
        <p:spPr>
          <a:xfrm>
            <a:off x="11094060" y="5937386"/>
            <a:ext cx="536653" cy="503564"/>
          </a:xfrm>
          <a:prstGeom prst="rect">
            <a:avLst/>
          </a:prstGeom>
          <a:noFill/>
          <a:ln>
            <a:noFill/>
          </a:ln>
        </p:spPr>
      </p:pic>
      <p:sp>
        <p:nvSpPr>
          <p:cNvPr id="464" name="Google Shape;464;p25"/>
          <p:cNvSpPr/>
          <p:nvPr/>
        </p:nvSpPr>
        <p:spPr>
          <a:xfrm>
            <a:off x="5903976" y="1391411"/>
            <a:ext cx="0" cy="4860290"/>
          </a:xfrm>
          <a:custGeom>
            <a:rect b="b" l="l" r="r" t="t"/>
            <a:pathLst>
              <a:path extrusionOk="0" h="4860290" w="120000">
                <a:moveTo>
                  <a:pt x="0" y="0"/>
                </a:moveTo>
                <a:lnTo>
                  <a:pt x="0" y="4859997"/>
                </a:lnTo>
              </a:path>
            </a:pathLst>
          </a:custGeom>
          <a:noFill/>
          <a:ln cap="flat" cmpd="sng" w="9525">
            <a:solidFill>
              <a:srgbClr val="1C1C1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465" name="Google Shape;465;p25"/>
          <p:cNvPicPr preferRelativeResize="0"/>
          <p:nvPr/>
        </p:nvPicPr>
        <p:blipFill rotWithShape="1">
          <a:blip r:embed="rId4">
            <a:alphaModFix/>
          </a:blip>
          <a:srcRect b="0" l="0" r="0" t="0"/>
          <a:stretch/>
        </p:blipFill>
        <p:spPr>
          <a:xfrm>
            <a:off x="2205227" y="1487423"/>
            <a:ext cx="1799844" cy="1799844"/>
          </a:xfrm>
          <a:prstGeom prst="rect">
            <a:avLst/>
          </a:prstGeom>
          <a:noFill/>
          <a:ln>
            <a:noFill/>
          </a:ln>
        </p:spPr>
      </p:pic>
      <p:pic>
        <p:nvPicPr>
          <p:cNvPr id="466" name="Google Shape;466;p25"/>
          <p:cNvPicPr preferRelativeResize="0"/>
          <p:nvPr/>
        </p:nvPicPr>
        <p:blipFill rotWithShape="1">
          <a:blip r:embed="rId5">
            <a:alphaModFix/>
          </a:blip>
          <a:srcRect b="0" l="0" r="0" t="0"/>
          <a:stretch/>
        </p:blipFill>
        <p:spPr>
          <a:xfrm>
            <a:off x="7644383" y="1487423"/>
            <a:ext cx="1799844" cy="179984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0" name="Shape 50"/>
        <p:cNvGrpSpPr/>
        <p:nvPr/>
      </p:nvGrpSpPr>
      <p:grpSpPr>
        <a:xfrm>
          <a:off x="0" y="0"/>
          <a:ext cx="0" cy="0"/>
          <a:chOff x="0" y="0"/>
          <a:chExt cx="0" cy="0"/>
        </a:xfrm>
      </p:grpSpPr>
      <p:sp>
        <p:nvSpPr>
          <p:cNvPr id="51" name="Google Shape;51;p8"/>
          <p:cNvSpPr txBox="1"/>
          <p:nvPr>
            <p:ph type="title"/>
          </p:nvPr>
        </p:nvSpPr>
        <p:spPr>
          <a:xfrm>
            <a:off x="1215034" y="735584"/>
            <a:ext cx="1799589" cy="45212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1C1C1C"/>
                </a:solidFill>
              </a:rPr>
              <a:t>DISCLAIMER</a:t>
            </a:r>
            <a:endParaRPr/>
          </a:p>
        </p:txBody>
      </p:sp>
      <p:grpSp>
        <p:nvGrpSpPr>
          <p:cNvPr id="52" name="Google Shape;52;p8"/>
          <p:cNvGrpSpPr/>
          <p:nvPr/>
        </p:nvGrpSpPr>
        <p:grpSpPr>
          <a:xfrm>
            <a:off x="18289" y="1021080"/>
            <a:ext cx="12085318" cy="5713476"/>
            <a:chOff x="18289" y="1021080"/>
            <a:chExt cx="12085318" cy="5713476"/>
          </a:xfrm>
        </p:grpSpPr>
        <p:sp>
          <p:nvSpPr>
            <p:cNvPr id="53" name="Google Shape;53;p8"/>
            <p:cNvSpPr/>
            <p:nvPr/>
          </p:nvSpPr>
          <p:spPr>
            <a:xfrm>
              <a:off x="1241297" y="1248918"/>
              <a:ext cx="569595" cy="0"/>
            </a:xfrm>
            <a:custGeom>
              <a:rect b="b" l="l" r="r" t="t"/>
              <a:pathLst>
                <a:path extrusionOk="0" h="120000" w="569594">
                  <a:moveTo>
                    <a:pt x="0" y="0"/>
                  </a:moveTo>
                  <a:lnTo>
                    <a:pt x="569595" y="0"/>
                  </a:lnTo>
                </a:path>
              </a:pathLst>
            </a:custGeom>
            <a:noFill/>
            <a:ln cap="flat" cmpd="sng" w="50275">
              <a:solidFill>
                <a:srgbClr val="2E82F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54" name="Google Shape;54;p8"/>
            <p:cNvPicPr preferRelativeResize="0"/>
            <p:nvPr/>
          </p:nvPicPr>
          <p:blipFill rotWithShape="1">
            <a:blip r:embed="rId3">
              <a:alphaModFix/>
            </a:blip>
            <a:srcRect b="0" l="0" r="0" t="0"/>
            <a:stretch/>
          </p:blipFill>
          <p:spPr>
            <a:xfrm>
              <a:off x="10700561" y="5839853"/>
              <a:ext cx="638081" cy="732016"/>
            </a:xfrm>
            <a:prstGeom prst="rect">
              <a:avLst/>
            </a:prstGeom>
            <a:noFill/>
            <a:ln>
              <a:noFill/>
            </a:ln>
          </p:spPr>
        </p:pic>
        <p:pic>
          <p:nvPicPr>
            <p:cNvPr id="55" name="Google Shape;55;p8"/>
            <p:cNvPicPr preferRelativeResize="0"/>
            <p:nvPr/>
          </p:nvPicPr>
          <p:blipFill rotWithShape="1">
            <a:blip r:embed="rId4">
              <a:alphaModFix/>
            </a:blip>
            <a:srcRect b="0" l="0" r="0" t="0"/>
            <a:stretch/>
          </p:blipFill>
          <p:spPr>
            <a:xfrm>
              <a:off x="18289" y="1021080"/>
              <a:ext cx="12085318" cy="5713476"/>
            </a:xfrm>
            <a:prstGeom prst="rect">
              <a:avLst/>
            </a:prstGeom>
            <a:noFill/>
            <a:ln>
              <a:noFill/>
            </a:ln>
          </p:spPr>
        </p:pic>
        <p:sp>
          <p:nvSpPr>
            <p:cNvPr id="56" name="Google Shape;56;p8"/>
            <p:cNvSpPr/>
            <p:nvPr/>
          </p:nvSpPr>
          <p:spPr>
            <a:xfrm>
              <a:off x="1137666" y="1582674"/>
              <a:ext cx="10404475" cy="4032885"/>
            </a:xfrm>
            <a:custGeom>
              <a:rect b="b" l="l" r="r" t="t"/>
              <a:pathLst>
                <a:path extrusionOk="0" h="4032885" w="10404475">
                  <a:moveTo>
                    <a:pt x="10101707" y="0"/>
                  </a:moveTo>
                  <a:lnTo>
                    <a:pt x="302641" y="0"/>
                  </a:lnTo>
                  <a:lnTo>
                    <a:pt x="253553" y="3961"/>
                  </a:lnTo>
                  <a:lnTo>
                    <a:pt x="206987" y="15429"/>
                  </a:lnTo>
                  <a:lnTo>
                    <a:pt x="163565" y="33782"/>
                  </a:lnTo>
                  <a:lnTo>
                    <a:pt x="123910" y="58395"/>
                  </a:lnTo>
                  <a:lnTo>
                    <a:pt x="88646" y="88645"/>
                  </a:lnTo>
                  <a:lnTo>
                    <a:pt x="58395" y="123910"/>
                  </a:lnTo>
                  <a:lnTo>
                    <a:pt x="33782" y="163565"/>
                  </a:lnTo>
                  <a:lnTo>
                    <a:pt x="15429" y="206987"/>
                  </a:lnTo>
                  <a:lnTo>
                    <a:pt x="3961" y="253553"/>
                  </a:lnTo>
                  <a:lnTo>
                    <a:pt x="0" y="302640"/>
                  </a:lnTo>
                  <a:lnTo>
                    <a:pt x="0" y="3729863"/>
                  </a:lnTo>
                  <a:lnTo>
                    <a:pt x="3961" y="3778950"/>
                  </a:lnTo>
                  <a:lnTo>
                    <a:pt x="15429" y="3825516"/>
                  </a:lnTo>
                  <a:lnTo>
                    <a:pt x="33782" y="3868938"/>
                  </a:lnTo>
                  <a:lnTo>
                    <a:pt x="58395" y="3908593"/>
                  </a:lnTo>
                  <a:lnTo>
                    <a:pt x="88645" y="3943858"/>
                  </a:lnTo>
                  <a:lnTo>
                    <a:pt x="123910" y="3974108"/>
                  </a:lnTo>
                  <a:lnTo>
                    <a:pt x="163565" y="3998721"/>
                  </a:lnTo>
                  <a:lnTo>
                    <a:pt x="206987" y="4017074"/>
                  </a:lnTo>
                  <a:lnTo>
                    <a:pt x="253553" y="4028542"/>
                  </a:lnTo>
                  <a:lnTo>
                    <a:pt x="302641" y="4032504"/>
                  </a:lnTo>
                  <a:lnTo>
                    <a:pt x="10101707" y="4032504"/>
                  </a:lnTo>
                  <a:lnTo>
                    <a:pt x="10150794" y="4028542"/>
                  </a:lnTo>
                  <a:lnTo>
                    <a:pt x="10197360" y="4017074"/>
                  </a:lnTo>
                  <a:lnTo>
                    <a:pt x="10240782" y="3998721"/>
                  </a:lnTo>
                  <a:lnTo>
                    <a:pt x="10280437" y="3974108"/>
                  </a:lnTo>
                  <a:lnTo>
                    <a:pt x="10315702" y="3943857"/>
                  </a:lnTo>
                  <a:lnTo>
                    <a:pt x="10345952" y="3908593"/>
                  </a:lnTo>
                  <a:lnTo>
                    <a:pt x="10370565" y="3868938"/>
                  </a:lnTo>
                  <a:lnTo>
                    <a:pt x="10388918" y="3825516"/>
                  </a:lnTo>
                  <a:lnTo>
                    <a:pt x="10400386" y="3778950"/>
                  </a:lnTo>
                  <a:lnTo>
                    <a:pt x="10404348" y="3729863"/>
                  </a:lnTo>
                  <a:lnTo>
                    <a:pt x="10404348" y="302640"/>
                  </a:lnTo>
                  <a:lnTo>
                    <a:pt x="10400386" y="253553"/>
                  </a:lnTo>
                  <a:lnTo>
                    <a:pt x="10388918" y="206987"/>
                  </a:lnTo>
                  <a:lnTo>
                    <a:pt x="10370565" y="163565"/>
                  </a:lnTo>
                  <a:lnTo>
                    <a:pt x="10345952" y="123910"/>
                  </a:lnTo>
                  <a:lnTo>
                    <a:pt x="10315702" y="88645"/>
                  </a:lnTo>
                  <a:lnTo>
                    <a:pt x="10280437" y="58395"/>
                  </a:lnTo>
                  <a:lnTo>
                    <a:pt x="10240782" y="33782"/>
                  </a:lnTo>
                  <a:lnTo>
                    <a:pt x="10197360" y="15429"/>
                  </a:lnTo>
                  <a:lnTo>
                    <a:pt x="10150794" y="3961"/>
                  </a:lnTo>
                  <a:lnTo>
                    <a:pt x="10101707"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7" name="Google Shape;57;p8"/>
            <p:cNvSpPr/>
            <p:nvPr/>
          </p:nvSpPr>
          <p:spPr>
            <a:xfrm>
              <a:off x="1137666" y="1582674"/>
              <a:ext cx="10404475" cy="4032885"/>
            </a:xfrm>
            <a:custGeom>
              <a:rect b="b" l="l" r="r" t="t"/>
              <a:pathLst>
                <a:path extrusionOk="0" h="4032885" w="10404475">
                  <a:moveTo>
                    <a:pt x="0" y="302640"/>
                  </a:moveTo>
                  <a:lnTo>
                    <a:pt x="3961" y="253553"/>
                  </a:lnTo>
                  <a:lnTo>
                    <a:pt x="15429" y="206987"/>
                  </a:lnTo>
                  <a:lnTo>
                    <a:pt x="33782" y="163565"/>
                  </a:lnTo>
                  <a:lnTo>
                    <a:pt x="58395" y="123910"/>
                  </a:lnTo>
                  <a:lnTo>
                    <a:pt x="88646" y="88645"/>
                  </a:lnTo>
                  <a:lnTo>
                    <a:pt x="123910" y="58395"/>
                  </a:lnTo>
                  <a:lnTo>
                    <a:pt x="163565" y="33782"/>
                  </a:lnTo>
                  <a:lnTo>
                    <a:pt x="206987" y="15429"/>
                  </a:lnTo>
                  <a:lnTo>
                    <a:pt x="253553" y="3961"/>
                  </a:lnTo>
                  <a:lnTo>
                    <a:pt x="302641" y="0"/>
                  </a:lnTo>
                  <a:lnTo>
                    <a:pt x="10101707" y="0"/>
                  </a:lnTo>
                  <a:lnTo>
                    <a:pt x="10150794" y="3961"/>
                  </a:lnTo>
                  <a:lnTo>
                    <a:pt x="10197360" y="15429"/>
                  </a:lnTo>
                  <a:lnTo>
                    <a:pt x="10240782" y="33782"/>
                  </a:lnTo>
                  <a:lnTo>
                    <a:pt x="10280437" y="58395"/>
                  </a:lnTo>
                  <a:lnTo>
                    <a:pt x="10315702" y="88645"/>
                  </a:lnTo>
                  <a:lnTo>
                    <a:pt x="10345952" y="123910"/>
                  </a:lnTo>
                  <a:lnTo>
                    <a:pt x="10370565" y="163565"/>
                  </a:lnTo>
                  <a:lnTo>
                    <a:pt x="10388918" y="206987"/>
                  </a:lnTo>
                  <a:lnTo>
                    <a:pt x="10400386" y="253553"/>
                  </a:lnTo>
                  <a:lnTo>
                    <a:pt x="10404348" y="302640"/>
                  </a:lnTo>
                  <a:lnTo>
                    <a:pt x="10404348" y="3729863"/>
                  </a:lnTo>
                  <a:lnTo>
                    <a:pt x="10400386" y="3778950"/>
                  </a:lnTo>
                  <a:lnTo>
                    <a:pt x="10388918" y="3825516"/>
                  </a:lnTo>
                  <a:lnTo>
                    <a:pt x="10370565" y="3868938"/>
                  </a:lnTo>
                  <a:lnTo>
                    <a:pt x="10345952" y="3908593"/>
                  </a:lnTo>
                  <a:lnTo>
                    <a:pt x="10315702" y="3943857"/>
                  </a:lnTo>
                  <a:lnTo>
                    <a:pt x="10280437" y="3974108"/>
                  </a:lnTo>
                  <a:lnTo>
                    <a:pt x="10240782" y="3998721"/>
                  </a:lnTo>
                  <a:lnTo>
                    <a:pt x="10197360" y="4017074"/>
                  </a:lnTo>
                  <a:lnTo>
                    <a:pt x="10150794" y="4028542"/>
                  </a:lnTo>
                  <a:lnTo>
                    <a:pt x="10101707" y="4032504"/>
                  </a:lnTo>
                  <a:lnTo>
                    <a:pt x="302641" y="4032504"/>
                  </a:lnTo>
                  <a:lnTo>
                    <a:pt x="253553" y="4028542"/>
                  </a:lnTo>
                  <a:lnTo>
                    <a:pt x="206987" y="4017074"/>
                  </a:lnTo>
                  <a:lnTo>
                    <a:pt x="163565" y="3998721"/>
                  </a:lnTo>
                  <a:lnTo>
                    <a:pt x="123910" y="3974108"/>
                  </a:lnTo>
                  <a:lnTo>
                    <a:pt x="88645" y="3943858"/>
                  </a:lnTo>
                  <a:lnTo>
                    <a:pt x="58395" y="3908593"/>
                  </a:lnTo>
                  <a:lnTo>
                    <a:pt x="33782" y="3868938"/>
                  </a:lnTo>
                  <a:lnTo>
                    <a:pt x="15429" y="3825516"/>
                  </a:lnTo>
                  <a:lnTo>
                    <a:pt x="3961" y="3778950"/>
                  </a:lnTo>
                  <a:lnTo>
                    <a:pt x="0" y="3729863"/>
                  </a:lnTo>
                  <a:lnTo>
                    <a:pt x="0" y="302640"/>
                  </a:lnTo>
                  <a:close/>
                </a:path>
              </a:pathLst>
            </a:custGeom>
            <a:noFill/>
            <a:ln cap="flat" cmpd="sng" w="9525">
              <a:solidFill>
                <a:srgbClr val="2E82F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58" name="Google Shape;58;p8"/>
          <p:cNvSpPr txBox="1"/>
          <p:nvPr/>
        </p:nvSpPr>
        <p:spPr>
          <a:xfrm>
            <a:off x="1629383" y="1781634"/>
            <a:ext cx="9418320" cy="2586355"/>
          </a:xfrm>
          <a:prstGeom prst="rect">
            <a:avLst/>
          </a:prstGeom>
          <a:noFill/>
          <a:ln>
            <a:noFill/>
          </a:ln>
        </p:spPr>
        <p:txBody>
          <a:bodyPr anchorCtr="0" anchor="t" bIns="0" lIns="0" spcFirstLastPara="1" rIns="0" wrap="square" tIns="12700">
            <a:spAutoFit/>
          </a:bodyPr>
          <a:lstStyle/>
          <a:p>
            <a:pPr indent="0" lvl="0" marL="12700" marR="5715" rtl="0" algn="just">
              <a:lnSpc>
                <a:spcPct val="150000"/>
              </a:lnSpc>
              <a:spcBef>
                <a:spcPts val="0"/>
              </a:spcBef>
              <a:spcAft>
                <a:spcPts val="0"/>
              </a:spcAft>
              <a:buNone/>
            </a:pPr>
            <a:r>
              <a:rPr lang="en-US" sz="1400">
                <a:solidFill>
                  <a:srgbClr val="1C1C1C"/>
                </a:solidFill>
                <a:latin typeface="Calibri"/>
                <a:ea typeface="Calibri"/>
                <a:cs typeface="Calibri"/>
                <a:sym typeface="Calibri"/>
              </a:rPr>
              <a:t>The information contained in these documents is confidential, privileged and only for the information of the intended recipient  and may not be used, published or redistributed without the prior written consent of Herody.</a:t>
            </a:r>
            <a:endParaRPr sz="1400">
              <a:latin typeface="Calibri"/>
              <a:ea typeface="Calibri"/>
              <a:cs typeface="Calibri"/>
              <a:sym typeface="Calibri"/>
            </a:endParaRPr>
          </a:p>
          <a:p>
            <a:pPr indent="0" lvl="0" marL="0" marR="0" rtl="0" algn="l">
              <a:lnSpc>
                <a:spcPct val="100000"/>
              </a:lnSpc>
              <a:spcBef>
                <a:spcPts val="15"/>
              </a:spcBef>
              <a:spcAft>
                <a:spcPts val="0"/>
              </a:spcAft>
              <a:buNone/>
            </a:pPr>
            <a:r>
              <a:t/>
            </a:r>
            <a:endParaRPr sz="2050">
              <a:latin typeface="Calibri"/>
              <a:ea typeface="Calibri"/>
              <a:cs typeface="Calibri"/>
              <a:sym typeface="Calibri"/>
            </a:endParaRPr>
          </a:p>
          <a:p>
            <a:pPr indent="0" lvl="0" marL="12700" marR="5080" rtl="0" algn="just">
              <a:lnSpc>
                <a:spcPct val="150000"/>
              </a:lnSpc>
              <a:spcBef>
                <a:spcPts val="0"/>
              </a:spcBef>
              <a:spcAft>
                <a:spcPts val="0"/>
              </a:spcAft>
              <a:buNone/>
            </a:pPr>
            <a:r>
              <a:rPr lang="en-US" sz="1400">
                <a:solidFill>
                  <a:srgbClr val="1C1C1C"/>
                </a:solidFill>
                <a:latin typeface="Calibri"/>
                <a:ea typeface="Calibri"/>
                <a:cs typeface="Calibri"/>
                <a:sym typeface="Calibri"/>
              </a:rPr>
              <a:t>This document may contain certain future prospects which may be a forward-looking statements. Forward-looking statements by  their nature involve a number of risks and uncertainties that could cause actual results to differ materially from market  expectations. These forward looking statements represent only the Company’s current intentions, beliefs or expectations, and any  forward-looking statement speaks only as of the date on which it was made. The Company assumes no obligation to revise or  update any forward looking statements.</a:t>
            </a:r>
            <a:endParaRPr sz="1400">
              <a:latin typeface="Calibri"/>
              <a:ea typeface="Calibri"/>
              <a:cs typeface="Calibri"/>
              <a:sym typeface="Calibri"/>
            </a:endParaRPr>
          </a:p>
        </p:txBody>
      </p:sp>
      <p:sp>
        <p:nvSpPr>
          <p:cNvPr id="59" name="Google Shape;59;p8"/>
          <p:cNvSpPr txBox="1"/>
          <p:nvPr/>
        </p:nvSpPr>
        <p:spPr>
          <a:xfrm>
            <a:off x="1629917" y="5088763"/>
            <a:ext cx="6739255" cy="23939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400">
                <a:solidFill>
                  <a:srgbClr val="1C1C1C"/>
                </a:solidFill>
                <a:latin typeface="Calibri"/>
                <a:ea typeface="Calibri"/>
                <a:cs typeface="Calibri"/>
                <a:sym typeface="Calibri"/>
              </a:rPr>
              <a:t>Note: </a:t>
            </a:r>
            <a:r>
              <a:rPr lang="en-US" sz="1400">
                <a:solidFill>
                  <a:srgbClr val="1C1C1C"/>
                </a:solidFill>
                <a:latin typeface="Calibri"/>
                <a:ea typeface="Calibri"/>
                <a:cs typeface="Calibri"/>
                <a:sym typeface="Calibri"/>
              </a:rPr>
              <a:t>All numbers have been rounded to the nearest digit for convenience of representation.</a:t>
            </a:r>
            <a:endParaRPr sz="140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70" name="Shape 470"/>
        <p:cNvGrpSpPr/>
        <p:nvPr/>
      </p:nvGrpSpPr>
      <p:grpSpPr>
        <a:xfrm>
          <a:off x="0" y="0"/>
          <a:ext cx="0" cy="0"/>
          <a:chOff x="0" y="0"/>
          <a:chExt cx="0" cy="0"/>
        </a:xfrm>
      </p:grpSpPr>
      <p:sp>
        <p:nvSpPr>
          <p:cNvPr id="471" name="Google Shape;471;p26"/>
          <p:cNvSpPr/>
          <p:nvPr/>
        </p:nvSpPr>
        <p:spPr>
          <a:xfrm>
            <a:off x="6437376" y="0"/>
            <a:ext cx="5755005" cy="6858000"/>
          </a:xfrm>
          <a:custGeom>
            <a:rect b="b" l="l" r="r" t="t"/>
            <a:pathLst>
              <a:path extrusionOk="0" h="6858000" w="5755005">
                <a:moveTo>
                  <a:pt x="0" y="6858000"/>
                </a:moveTo>
                <a:lnTo>
                  <a:pt x="5754624" y="6858000"/>
                </a:lnTo>
                <a:lnTo>
                  <a:pt x="5754624" y="0"/>
                </a:lnTo>
                <a:lnTo>
                  <a:pt x="0" y="0"/>
                </a:lnTo>
                <a:lnTo>
                  <a:pt x="0" y="6858000"/>
                </a:lnTo>
                <a:close/>
              </a:path>
            </a:pathLst>
          </a:custGeom>
          <a:solidFill>
            <a:srgbClr val="001F5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472" name="Google Shape;472;p26"/>
          <p:cNvPicPr preferRelativeResize="0"/>
          <p:nvPr/>
        </p:nvPicPr>
        <p:blipFill rotWithShape="1">
          <a:blip r:embed="rId3">
            <a:alphaModFix/>
          </a:blip>
          <a:srcRect b="0" l="0" r="0" t="0"/>
          <a:stretch/>
        </p:blipFill>
        <p:spPr>
          <a:xfrm>
            <a:off x="0" y="0"/>
            <a:ext cx="6437376" cy="6858000"/>
          </a:xfrm>
          <a:prstGeom prst="rect">
            <a:avLst/>
          </a:prstGeom>
          <a:noFill/>
          <a:ln>
            <a:noFill/>
          </a:ln>
        </p:spPr>
      </p:pic>
      <p:pic>
        <p:nvPicPr>
          <p:cNvPr id="473" name="Google Shape;473;p26"/>
          <p:cNvPicPr preferRelativeResize="0"/>
          <p:nvPr/>
        </p:nvPicPr>
        <p:blipFill rotWithShape="1">
          <a:blip r:embed="rId4">
            <a:alphaModFix/>
          </a:blip>
          <a:srcRect b="0" l="0" r="0" t="0"/>
          <a:stretch/>
        </p:blipFill>
        <p:spPr>
          <a:xfrm>
            <a:off x="11056619" y="5920740"/>
            <a:ext cx="615696" cy="541019"/>
          </a:xfrm>
          <a:prstGeom prst="rect">
            <a:avLst/>
          </a:prstGeom>
          <a:noFill/>
          <a:ln>
            <a:noFill/>
          </a:ln>
        </p:spPr>
      </p:pic>
      <p:sp>
        <p:nvSpPr>
          <p:cNvPr id="474" name="Google Shape;474;p26"/>
          <p:cNvSpPr txBox="1"/>
          <p:nvPr>
            <p:ph type="title"/>
          </p:nvPr>
        </p:nvSpPr>
        <p:spPr>
          <a:xfrm>
            <a:off x="2029460" y="1074166"/>
            <a:ext cx="8133079" cy="452119"/>
          </a:xfrm>
          <a:prstGeom prst="rect">
            <a:avLst/>
          </a:prstGeom>
          <a:noFill/>
          <a:ln>
            <a:noFill/>
          </a:ln>
        </p:spPr>
        <p:txBody>
          <a:bodyPr anchorCtr="0" anchor="t" bIns="0" lIns="0" spcFirstLastPara="1" rIns="0" wrap="square" tIns="12050">
            <a:spAutoFit/>
          </a:bodyPr>
          <a:lstStyle/>
          <a:p>
            <a:pPr indent="0" lvl="0" marL="6282690" rtl="0" algn="l">
              <a:lnSpc>
                <a:spcPct val="100000"/>
              </a:lnSpc>
              <a:spcBef>
                <a:spcPts val="0"/>
              </a:spcBef>
              <a:spcAft>
                <a:spcPts val="0"/>
              </a:spcAft>
              <a:buNone/>
            </a:pPr>
            <a:r>
              <a:rPr lang="en-US"/>
              <a:t>THANK YOU!</a:t>
            </a:r>
            <a:endParaRPr/>
          </a:p>
        </p:txBody>
      </p:sp>
      <p:sp>
        <p:nvSpPr>
          <p:cNvPr id="475" name="Google Shape;475;p26"/>
          <p:cNvSpPr txBox="1"/>
          <p:nvPr/>
        </p:nvSpPr>
        <p:spPr>
          <a:xfrm>
            <a:off x="8319970" y="1597571"/>
            <a:ext cx="1824989" cy="45212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2800">
                <a:solidFill>
                  <a:srgbClr val="FFFFFF"/>
                </a:solidFill>
                <a:latin typeface="Calibri"/>
                <a:ea typeface="Calibri"/>
                <a:cs typeface="Calibri"/>
                <a:sym typeface="Calibri"/>
              </a:rPr>
              <a:t>Get in Touch</a:t>
            </a:r>
            <a:endParaRPr sz="2800">
              <a:latin typeface="Calibri"/>
              <a:ea typeface="Calibri"/>
              <a:cs typeface="Calibri"/>
              <a:sym typeface="Calibri"/>
            </a:endParaRPr>
          </a:p>
        </p:txBody>
      </p:sp>
      <p:pic>
        <p:nvPicPr>
          <p:cNvPr id="476" name="Google Shape;476;p26"/>
          <p:cNvPicPr preferRelativeResize="0"/>
          <p:nvPr/>
        </p:nvPicPr>
        <p:blipFill rotWithShape="1">
          <a:blip r:embed="rId5">
            <a:alphaModFix/>
          </a:blip>
          <a:srcRect b="0" l="0" r="0" t="0"/>
          <a:stretch/>
        </p:blipFill>
        <p:spPr>
          <a:xfrm>
            <a:off x="7365492" y="2633472"/>
            <a:ext cx="451104" cy="449580"/>
          </a:xfrm>
          <a:prstGeom prst="rect">
            <a:avLst/>
          </a:prstGeom>
          <a:noFill/>
          <a:ln>
            <a:noFill/>
          </a:ln>
        </p:spPr>
      </p:pic>
      <p:sp>
        <p:nvSpPr>
          <p:cNvPr id="477" name="Google Shape;477;p26"/>
          <p:cNvSpPr txBox="1"/>
          <p:nvPr/>
        </p:nvSpPr>
        <p:spPr>
          <a:xfrm>
            <a:off x="7870190" y="2493398"/>
            <a:ext cx="3558540" cy="659765"/>
          </a:xfrm>
          <a:prstGeom prst="rect">
            <a:avLst/>
          </a:prstGeom>
          <a:noFill/>
          <a:ln>
            <a:noFill/>
          </a:ln>
        </p:spPr>
        <p:txBody>
          <a:bodyPr anchorCtr="0" anchor="t" bIns="0" lIns="0" spcFirstLastPara="1" rIns="0" wrap="square" tIns="12700">
            <a:spAutoFit/>
          </a:bodyPr>
          <a:lstStyle/>
          <a:p>
            <a:pPr indent="-634" lvl="0" marL="38100" marR="30480" rtl="0" algn="l">
              <a:lnSpc>
                <a:spcPct val="130000"/>
              </a:lnSpc>
              <a:spcBef>
                <a:spcPts val="0"/>
              </a:spcBef>
              <a:spcAft>
                <a:spcPts val="0"/>
              </a:spcAft>
              <a:buNone/>
            </a:pPr>
            <a:r>
              <a:rPr lang="en-US" sz="1600">
                <a:solidFill>
                  <a:srgbClr val="FFFFFF"/>
                </a:solidFill>
                <a:latin typeface="Calibri"/>
                <a:ea typeface="Calibri"/>
                <a:cs typeface="Calibri"/>
                <a:sym typeface="Calibri"/>
              </a:rPr>
              <a:t>2</a:t>
            </a:r>
            <a:r>
              <a:rPr baseline="30000" lang="en-US" sz="1575">
                <a:solidFill>
                  <a:srgbClr val="FFFFFF"/>
                </a:solidFill>
                <a:latin typeface="Calibri"/>
                <a:ea typeface="Calibri"/>
                <a:cs typeface="Calibri"/>
                <a:sym typeface="Calibri"/>
              </a:rPr>
              <a:t>nd </a:t>
            </a:r>
            <a:r>
              <a:rPr lang="en-US" sz="1600">
                <a:solidFill>
                  <a:srgbClr val="FFFFFF"/>
                </a:solidFill>
                <a:latin typeface="Calibri"/>
                <a:ea typeface="Calibri"/>
                <a:cs typeface="Calibri"/>
                <a:sym typeface="Calibri"/>
              </a:rPr>
              <a:t>Floor, Suite No 39, 245, NGEF Lane,  Indiranagar, Bengaluru, Karnataka, 560038</a:t>
            </a:r>
            <a:endParaRPr sz="1600">
              <a:latin typeface="Calibri"/>
              <a:ea typeface="Calibri"/>
              <a:cs typeface="Calibri"/>
              <a:sym typeface="Calibri"/>
            </a:endParaRPr>
          </a:p>
        </p:txBody>
      </p:sp>
      <p:pic>
        <p:nvPicPr>
          <p:cNvPr id="478" name="Google Shape;478;p26"/>
          <p:cNvPicPr preferRelativeResize="0"/>
          <p:nvPr/>
        </p:nvPicPr>
        <p:blipFill rotWithShape="1">
          <a:blip r:embed="rId6">
            <a:alphaModFix/>
          </a:blip>
          <a:srcRect b="0" l="0" r="0" t="0"/>
          <a:stretch/>
        </p:blipFill>
        <p:spPr>
          <a:xfrm>
            <a:off x="7365492" y="3771900"/>
            <a:ext cx="451104" cy="449580"/>
          </a:xfrm>
          <a:prstGeom prst="rect">
            <a:avLst/>
          </a:prstGeom>
          <a:noFill/>
          <a:ln>
            <a:noFill/>
          </a:ln>
        </p:spPr>
      </p:pic>
      <p:sp>
        <p:nvSpPr>
          <p:cNvPr id="479" name="Google Shape;479;p26"/>
          <p:cNvSpPr txBox="1"/>
          <p:nvPr/>
        </p:nvSpPr>
        <p:spPr>
          <a:xfrm>
            <a:off x="7895590" y="3849751"/>
            <a:ext cx="1191260"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600" u="sng">
                <a:solidFill>
                  <a:schemeClr val="hlink"/>
                </a:solidFill>
                <a:latin typeface="Calibri"/>
                <a:ea typeface="Calibri"/>
                <a:cs typeface="Calibri"/>
                <a:sym typeface="Calibri"/>
                <a:hlinkClick r:id="rId7"/>
              </a:rPr>
              <a:t>raj@herody.in</a:t>
            </a:r>
            <a:endParaRPr sz="1600">
              <a:latin typeface="Calibri"/>
              <a:ea typeface="Calibri"/>
              <a:cs typeface="Calibri"/>
              <a:sym typeface="Calibri"/>
            </a:endParaRPr>
          </a:p>
        </p:txBody>
      </p:sp>
      <p:pic>
        <p:nvPicPr>
          <p:cNvPr id="480" name="Google Shape;480;p26"/>
          <p:cNvPicPr preferRelativeResize="0"/>
          <p:nvPr/>
        </p:nvPicPr>
        <p:blipFill rotWithShape="1">
          <a:blip r:embed="rId8">
            <a:alphaModFix/>
          </a:blip>
          <a:srcRect b="0" l="0" r="0" t="0"/>
          <a:stretch/>
        </p:blipFill>
        <p:spPr>
          <a:xfrm>
            <a:off x="7365492" y="4774691"/>
            <a:ext cx="451104" cy="451104"/>
          </a:xfrm>
          <a:prstGeom prst="rect">
            <a:avLst/>
          </a:prstGeom>
          <a:noFill/>
          <a:ln>
            <a:noFill/>
          </a:ln>
        </p:spPr>
      </p:pic>
      <p:sp>
        <p:nvSpPr>
          <p:cNvPr id="481" name="Google Shape;481;p26"/>
          <p:cNvSpPr txBox="1"/>
          <p:nvPr/>
        </p:nvSpPr>
        <p:spPr>
          <a:xfrm>
            <a:off x="7895590" y="4853432"/>
            <a:ext cx="1273175"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600" u="sng">
                <a:solidFill>
                  <a:schemeClr val="hlink"/>
                </a:solidFill>
                <a:latin typeface="Calibri"/>
                <a:ea typeface="Calibri"/>
                <a:cs typeface="Calibri"/>
                <a:sym typeface="Calibri"/>
                <a:hlinkClick r:id="rId9"/>
              </a:rPr>
              <a:t>www.herody.in</a:t>
            </a:r>
            <a:endParaRPr sz="16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3" name="Shape 63"/>
        <p:cNvGrpSpPr/>
        <p:nvPr/>
      </p:nvGrpSpPr>
      <p:grpSpPr>
        <a:xfrm>
          <a:off x="0" y="0"/>
          <a:ext cx="0" cy="0"/>
          <a:chOff x="0" y="0"/>
          <a:chExt cx="0" cy="0"/>
        </a:xfrm>
      </p:grpSpPr>
      <p:grpSp>
        <p:nvGrpSpPr>
          <p:cNvPr id="64" name="Google Shape;64;p9"/>
          <p:cNvGrpSpPr/>
          <p:nvPr/>
        </p:nvGrpSpPr>
        <p:grpSpPr>
          <a:xfrm>
            <a:off x="1363980" y="1898904"/>
            <a:ext cx="3043555" cy="3944239"/>
            <a:chOff x="1363980" y="1898904"/>
            <a:chExt cx="3043555" cy="3944239"/>
          </a:xfrm>
        </p:grpSpPr>
        <p:sp>
          <p:nvSpPr>
            <p:cNvPr id="65" name="Google Shape;65;p9"/>
            <p:cNvSpPr/>
            <p:nvPr/>
          </p:nvSpPr>
          <p:spPr>
            <a:xfrm>
              <a:off x="1363980" y="2197608"/>
              <a:ext cx="3043555" cy="3645535"/>
            </a:xfrm>
            <a:custGeom>
              <a:rect b="b" l="l" r="r" t="t"/>
              <a:pathLst>
                <a:path extrusionOk="0" h="3645535" w="3043554">
                  <a:moveTo>
                    <a:pt x="2877439" y="0"/>
                  </a:moveTo>
                  <a:lnTo>
                    <a:pt x="165989" y="0"/>
                  </a:lnTo>
                  <a:lnTo>
                    <a:pt x="121855" y="5927"/>
                  </a:lnTo>
                  <a:lnTo>
                    <a:pt x="82201" y="22657"/>
                  </a:lnTo>
                  <a:lnTo>
                    <a:pt x="48609" y="48609"/>
                  </a:lnTo>
                  <a:lnTo>
                    <a:pt x="22657" y="82201"/>
                  </a:lnTo>
                  <a:lnTo>
                    <a:pt x="5927" y="121855"/>
                  </a:lnTo>
                  <a:lnTo>
                    <a:pt x="0" y="165988"/>
                  </a:lnTo>
                  <a:lnTo>
                    <a:pt x="0" y="3479418"/>
                  </a:lnTo>
                  <a:lnTo>
                    <a:pt x="5927" y="3523543"/>
                  </a:lnTo>
                  <a:lnTo>
                    <a:pt x="22657" y="3563194"/>
                  </a:lnTo>
                  <a:lnTo>
                    <a:pt x="48609" y="3596789"/>
                  </a:lnTo>
                  <a:lnTo>
                    <a:pt x="82201" y="3622744"/>
                  </a:lnTo>
                  <a:lnTo>
                    <a:pt x="121855" y="3639478"/>
                  </a:lnTo>
                  <a:lnTo>
                    <a:pt x="165989" y="3645408"/>
                  </a:lnTo>
                  <a:lnTo>
                    <a:pt x="2877439" y="3645408"/>
                  </a:lnTo>
                  <a:lnTo>
                    <a:pt x="2921572" y="3639478"/>
                  </a:lnTo>
                  <a:lnTo>
                    <a:pt x="2961226" y="3622744"/>
                  </a:lnTo>
                  <a:lnTo>
                    <a:pt x="2994818" y="3596789"/>
                  </a:lnTo>
                  <a:lnTo>
                    <a:pt x="3020770" y="3563194"/>
                  </a:lnTo>
                  <a:lnTo>
                    <a:pt x="3037500" y="3523543"/>
                  </a:lnTo>
                  <a:lnTo>
                    <a:pt x="3043428" y="3479418"/>
                  </a:lnTo>
                  <a:lnTo>
                    <a:pt x="3043428" y="165988"/>
                  </a:lnTo>
                  <a:lnTo>
                    <a:pt x="3037500" y="121855"/>
                  </a:lnTo>
                  <a:lnTo>
                    <a:pt x="3020770" y="82201"/>
                  </a:lnTo>
                  <a:lnTo>
                    <a:pt x="2994818" y="48609"/>
                  </a:lnTo>
                  <a:lnTo>
                    <a:pt x="2961226" y="22657"/>
                  </a:lnTo>
                  <a:lnTo>
                    <a:pt x="2921572" y="5927"/>
                  </a:lnTo>
                  <a:lnTo>
                    <a:pt x="2877439" y="0"/>
                  </a:lnTo>
                  <a:close/>
                </a:path>
              </a:pathLst>
            </a:custGeom>
            <a:solidFill>
              <a:srgbClr val="F8F8F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6" name="Google Shape;66;p9"/>
            <p:cNvSpPr/>
            <p:nvPr/>
          </p:nvSpPr>
          <p:spPr>
            <a:xfrm>
              <a:off x="1363980" y="1898904"/>
              <a:ext cx="3043555" cy="626745"/>
            </a:xfrm>
            <a:custGeom>
              <a:rect b="b" l="l" r="r" t="t"/>
              <a:pathLst>
                <a:path extrusionOk="0" h="626744" w="3043554">
                  <a:moveTo>
                    <a:pt x="2730246" y="0"/>
                  </a:moveTo>
                  <a:lnTo>
                    <a:pt x="313181" y="0"/>
                  </a:lnTo>
                  <a:lnTo>
                    <a:pt x="266900" y="3395"/>
                  </a:lnTo>
                  <a:lnTo>
                    <a:pt x="222727" y="13259"/>
                  </a:lnTo>
                  <a:lnTo>
                    <a:pt x="181148" y="29106"/>
                  </a:lnTo>
                  <a:lnTo>
                    <a:pt x="142647" y="50453"/>
                  </a:lnTo>
                  <a:lnTo>
                    <a:pt x="107708" y="76815"/>
                  </a:lnTo>
                  <a:lnTo>
                    <a:pt x="76815" y="107708"/>
                  </a:lnTo>
                  <a:lnTo>
                    <a:pt x="50453" y="142647"/>
                  </a:lnTo>
                  <a:lnTo>
                    <a:pt x="29106" y="181148"/>
                  </a:lnTo>
                  <a:lnTo>
                    <a:pt x="13259" y="222727"/>
                  </a:lnTo>
                  <a:lnTo>
                    <a:pt x="3395" y="266900"/>
                  </a:lnTo>
                  <a:lnTo>
                    <a:pt x="0" y="313182"/>
                  </a:lnTo>
                  <a:lnTo>
                    <a:pt x="0" y="626364"/>
                  </a:lnTo>
                  <a:lnTo>
                    <a:pt x="3043428" y="626364"/>
                  </a:lnTo>
                  <a:lnTo>
                    <a:pt x="3043428" y="313182"/>
                  </a:lnTo>
                  <a:lnTo>
                    <a:pt x="3040032" y="266900"/>
                  </a:lnTo>
                  <a:lnTo>
                    <a:pt x="3030168" y="222727"/>
                  </a:lnTo>
                  <a:lnTo>
                    <a:pt x="3014321" y="181148"/>
                  </a:lnTo>
                  <a:lnTo>
                    <a:pt x="2992974" y="142647"/>
                  </a:lnTo>
                  <a:lnTo>
                    <a:pt x="2966612" y="107708"/>
                  </a:lnTo>
                  <a:lnTo>
                    <a:pt x="2935719" y="76815"/>
                  </a:lnTo>
                  <a:lnTo>
                    <a:pt x="2900780" y="50453"/>
                  </a:lnTo>
                  <a:lnTo>
                    <a:pt x="2862279" y="29106"/>
                  </a:lnTo>
                  <a:lnTo>
                    <a:pt x="2820700" y="13259"/>
                  </a:lnTo>
                  <a:lnTo>
                    <a:pt x="2776527" y="3395"/>
                  </a:lnTo>
                  <a:lnTo>
                    <a:pt x="2730246" y="0"/>
                  </a:lnTo>
                  <a:close/>
                </a:path>
              </a:pathLst>
            </a:custGeom>
            <a:solidFill>
              <a:srgbClr val="2E82F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7" name="Google Shape;67;p9"/>
            <p:cNvSpPr/>
            <p:nvPr/>
          </p:nvSpPr>
          <p:spPr>
            <a:xfrm>
              <a:off x="1363980" y="4864608"/>
              <a:ext cx="3043555" cy="347980"/>
            </a:xfrm>
            <a:custGeom>
              <a:rect b="b" l="l" r="r" t="t"/>
              <a:pathLst>
                <a:path extrusionOk="0" h="347979" w="3043554">
                  <a:moveTo>
                    <a:pt x="3043427" y="0"/>
                  </a:moveTo>
                  <a:lnTo>
                    <a:pt x="0" y="0"/>
                  </a:lnTo>
                  <a:lnTo>
                    <a:pt x="0" y="347471"/>
                  </a:lnTo>
                  <a:lnTo>
                    <a:pt x="3043427" y="347471"/>
                  </a:lnTo>
                  <a:lnTo>
                    <a:pt x="3043427" y="0"/>
                  </a:lnTo>
                  <a:close/>
                </a:path>
              </a:pathLst>
            </a:custGeom>
            <a:solidFill>
              <a:srgbClr val="FCFCF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8" name="Google Shape;68;p9"/>
            <p:cNvSpPr/>
            <p:nvPr/>
          </p:nvSpPr>
          <p:spPr>
            <a:xfrm>
              <a:off x="1363980" y="4864608"/>
              <a:ext cx="3043555" cy="347980"/>
            </a:xfrm>
            <a:custGeom>
              <a:rect b="b" l="l" r="r" t="t"/>
              <a:pathLst>
                <a:path extrusionOk="0" h="347979" w="3043554">
                  <a:moveTo>
                    <a:pt x="0" y="347471"/>
                  </a:moveTo>
                  <a:lnTo>
                    <a:pt x="3043428" y="347471"/>
                  </a:lnTo>
                  <a:lnTo>
                    <a:pt x="3043428" y="0"/>
                  </a:lnTo>
                  <a:lnTo>
                    <a:pt x="0" y="0"/>
                  </a:lnTo>
                  <a:lnTo>
                    <a:pt x="0" y="347471"/>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9" name="Google Shape;69;p9"/>
            <p:cNvSpPr/>
            <p:nvPr/>
          </p:nvSpPr>
          <p:spPr>
            <a:xfrm>
              <a:off x="1363980" y="3825239"/>
              <a:ext cx="3043555" cy="346075"/>
            </a:xfrm>
            <a:custGeom>
              <a:rect b="b" l="l" r="r" t="t"/>
              <a:pathLst>
                <a:path extrusionOk="0" h="346075" w="3043554">
                  <a:moveTo>
                    <a:pt x="3043427" y="0"/>
                  </a:moveTo>
                  <a:lnTo>
                    <a:pt x="0" y="0"/>
                  </a:lnTo>
                  <a:lnTo>
                    <a:pt x="0" y="345948"/>
                  </a:lnTo>
                  <a:lnTo>
                    <a:pt x="3043427" y="345948"/>
                  </a:lnTo>
                  <a:lnTo>
                    <a:pt x="3043427" y="0"/>
                  </a:lnTo>
                  <a:close/>
                </a:path>
              </a:pathLst>
            </a:custGeom>
            <a:solidFill>
              <a:srgbClr val="F8F8F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0" name="Google Shape;70;p9"/>
            <p:cNvSpPr/>
            <p:nvPr/>
          </p:nvSpPr>
          <p:spPr>
            <a:xfrm>
              <a:off x="1363980" y="3825239"/>
              <a:ext cx="3043555" cy="346075"/>
            </a:xfrm>
            <a:custGeom>
              <a:rect b="b" l="l" r="r" t="t"/>
              <a:pathLst>
                <a:path extrusionOk="0" h="346075" w="3043554">
                  <a:moveTo>
                    <a:pt x="0" y="345948"/>
                  </a:moveTo>
                  <a:lnTo>
                    <a:pt x="3043428" y="345948"/>
                  </a:lnTo>
                  <a:lnTo>
                    <a:pt x="3043428" y="0"/>
                  </a:lnTo>
                  <a:lnTo>
                    <a:pt x="0" y="0"/>
                  </a:lnTo>
                  <a:lnTo>
                    <a:pt x="0" y="345948"/>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1" name="Google Shape;71;p9"/>
            <p:cNvSpPr/>
            <p:nvPr/>
          </p:nvSpPr>
          <p:spPr>
            <a:xfrm>
              <a:off x="1363980" y="4171188"/>
              <a:ext cx="3043555" cy="347980"/>
            </a:xfrm>
            <a:custGeom>
              <a:rect b="b" l="l" r="r" t="t"/>
              <a:pathLst>
                <a:path extrusionOk="0" h="347979" w="3043554">
                  <a:moveTo>
                    <a:pt x="3043427" y="0"/>
                  </a:moveTo>
                  <a:lnTo>
                    <a:pt x="0" y="0"/>
                  </a:lnTo>
                  <a:lnTo>
                    <a:pt x="0" y="347472"/>
                  </a:lnTo>
                  <a:lnTo>
                    <a:pt x="3043427" y="347472"/>
                  </a:lnTo>
                  <a:lnTo>
                    <a:pt x="3043427" y="0"/>
                  </a:lnTo>
                  <a:close/>
                </a:path>
              </a:pathLst>
            </a:custGeom>
            <a:solidFill>
              <a:srgbClr val="FCFCF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2" name="Google Shape;72;p9"/>
            <p:cNvSpPr/>
            <p:nvPr/>
          </p:nvSpPr>
          <p:spPr>
            <a:xfrm>
              <a:off x="1363980" y="4171188"/>
              <a:ext cx="3043555" cy="347980"/>
            </a:xfrm>
            <a:custGeom>
              <a:rect b="b" l="l" r="r" t="t"/>
              <a:pathLst>
                <a:path extrusionOk="0" h="347979" w="3043554">
                  <a:moveTo>
                    <a:pt x="0" y="347472"/>
                  </a:moveTo>
                  <a:lnTo>
                    <a:pt x="3043428" y="347472"/>
                  </a:lnTo>
                  <a:lnTo>
                    <a:pt x="3043428" y="0"/>
                  </a:lnTo>
                  <a:lnTo>
                    <a:pt x="0" y="0"/>
                  </a:lnTo>
                  <a:lnTo>
                    <a:pt x="0" y="347472"/>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3" name="Google Shape;73;p9"/>
            <p:cNvSpPr/>
            <p:nvPr/>
          </p:nvSpPr>
          <p:spPr>
            <a:xfrm>
              <a:off x="1363980" y="4518660"/>
              <a:ext cx="3043555" cy="346075"/>
            </a:xfrm>
            <a:custGeom>
              <a:rect b="b" l="l" r="r" t="t"/>
              <a:pathLst>
                <a:path extrusionOk="0" h="346075" w="3043554">
                  <a:moveTo>
                    <a:pt x="3043427" y="0"/>
                  </a:moveTo>
                  <a:lnTo>
                    <a:pt x="0" y="0"/>
                  </a:lnTo>
                  <a:lnTo>
                    <a:pt x="0" y="345948"/>
                  </a:lnTo>
                  <a:lnTo>
                    <a:pt x="3043427" y="345948"/>
                  </a:lnTo>
                  <a:lnTo>
                    <a:pt x="3043427" y="0"/>
                  </a:lnTo>
                  <a:close/>
                </a:path>
              </a:pathLst>
            </a:custGeom>
            <a:solidFill>
              <a:srgbClr val="F8F8F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4" name="Google Shape;74;p9"/>
            <p:cNvSpPr/>
            <p:nvPr/>
          </p:nvSpPr>
          <p:spPr>
            <a:xfrm>
              <a:off x="1363980" y="4518660"/>
              <a:ext cx="3043555" cy="346075"/>
            </a:xfrm>
            <a:custGeom>
              <a:rect b="b" l="l" r="r" t="t"/>
              <a:pathLst>
                <a:path extrusionOk="0" h="346075" w="3043554">
                  <a:moveTo>
                    <a:pt x="0" y="345948"/>
                  </a:moveTo>
                  <a:lnTo>
                    <a:pt x="3043428" y="345948"/>
                  </a:lnTo>
                  <a:lnTo>
                    <a:pt x="3043428" y="0"/>
                  </a:lnTo>
                  <a:lnTo>
                    <a:pt x="0" y="0"/>
                  </a:lnTo>
                  <a:lnTo>
                    <a:pt x="0" y="345948"/>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5" name="Google Shape;75;p9"/>
            <p:cNvSpPr/>
            <p:nvPr/>
          </p:nvSpPr>
          <p:spPr>
            <a:xfrm>
              <a:off x="1363980" y="2177796"/>
              <a:ext cx="3043555" cy="3659504"/>
            </a:xfrm>
            <a:custGeom>
              <a:rect b="b" l="l" r="r" t="t"/>
              <a:pathLst>
                <a:path extrusionOk="0" h="3659504" w="3043554">
                  <a:moveTo>
                    <a:pt x="0" y="151764"/>
                  </a:moveTo>
                  <a:lnTo>
                    <a:pt x="7736" y="103794"/>
                  </a:lnTo>
                  <a:lnTo>
                    <a:pt x="29281" y="62133"/>
                  </a:lnTo>
                  <a:lnTo>
                    <a:pt x="62133" y="29281"/>
                  </a:lnTo>
                  <a:lnTo>
                    <a:pt x="103794" y="7736"/>
                  </a:lnTo>
                  <a:lnTo>
                    <a:pt x="151765" y="0"/>
                  </a:lnTo>
                  <a:lnTo>
                    <a:pt x="2891663" y="0"/>
                  </a:lnTo>
                  <a:lnTo>
                    <a:pt x="2939633" y="7736"/>
                  </a:lnTo>
                  <a:lnTo>
                    <a:pt x="2981294" y="29281"/>
                  </a:lnTo>
                  <a:lnTo>
                    <a:pt x="3014146" y="62133"/>
                  </a:lnTo>
                  <a:lnTo>
                    <a:pt x="3035691" y="103794"/>
                  </a:lnTo>
                  <a:lnTo>
                    <a:pt x="3043428" y="151764"/>
                  </a:lnTo>
                  <a:lnTo>
                    <a:pt x="3043428" y="3507346"/>
                  </a:lnTo>
                  <a:lnTo>
                    <a:pt x="3035691" y="3555318"/>
                  </a:lnTo>
                  <a:lnTo>
                    <a:pt x="3014146" y="3596982"/>
                  </a:lnTo>
                  <a:lnTo>
                    <a:pt x="2981294" y="3629838"/>
                  </a:lnTo>
                  <a:lnTo>
                    <a:pt x="2939633" y="3651385"/>
                  </a:lnTo>
                  <a:lnTo>
                    <a:pt x="2891663" y="3659124"/>
                  </a:lnTo>
                  <a:lnTo>
                    <a:pt x="151765" y="3659124"/>
                  </a:lnTo>
                  <a:lnTo>
                    <a:pt x="103794" y="3651385"/>
                  </a:lnTo>
                  <a:lnTo>
                    <a:pt x="62133" y="3629838"/>
                  </a:lnTo>
                  <a:lnTo>
                    <a:pt x="29281" y="3596982"/>
                  </a:lnTo>
                  <a:lnTo>
                    <a:pt x="7736" y="3555318"/>
                  </a:lnTo>
                  <a:lnTo>
                    <a:pt x="0" y="3507346"/>
                  </a:lnTo>
                  <a:lnTo>
                    <a:pt x="0" y="151764"/>
                  </a:lnTo>
                  <a:close/>
                </a:path>
              </a:pathLst>
            </a:custGeom>
            <a:noFill/>
            <a:ln cap="flat" cmpd="sng" w="9525">
              <a:solidFill>
                <a:srgbClr val="2E82F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76" name="Google Shape;76;p9"/>
          <p:cNvGrpSpPr/>
          <p:nvPr/>
        </p:nvGrpSpPr>
        <p:grpSpPr>
          <a:xfrm>
            <a:off x="4575047" y="1994915"/>
            <a:ext cx="3042285" cy="4061587"/>
            <a:chOff x="4575047" y="1994915"/>
            <a:chExt cx="3042285" cy="4061587"/>
          </a:xfrm>
        </p:grpSpPr>
        <p:sp>
          <p:nvSpPr>
            <p:cNvPr id="77" name="Google Shape;77;p9"/>
            <p:cNvSpPr/>
            <p:nvPr/>
          </p:nvSpPr>
          <p:spPr>
            <a:xfrm>
              <a:off x="4575047" y="2197607"/>
              <a:ext cx="3042285" cy="3858895"/>
            </a:xfrm>
            <a:custGeom>
              <a:rect b="b" l="l" r="r" t="t"/>
              <a:pathLst>
                <a:path extrusionOk="0" h="3858895" w="3042284">
                  <a:moveTo>
                    <a:pt x="2534920" y="0"/>
                  </a:moveTo>
                  <a:lnTo>
                    <a:pt x="506984" y="0"/>
                  </a:lnTo>
                  <a:lnTo>
                    <a:pt x="458152" y="2320"/>
                  </a:lnTo>
                  <a:lnTo>
                    <a:pt x="410635" y="9140"/>
                  </a:lnTo>
                  <a:lnTo>
                    <a:pt x="364645" y="20247"/>
                  </a:lnTo>
                  <a:lnTo>
                    <a:pt x="320394" y="35429"/>
                  </a:lnTo>
                  <a:lnTo>
                    <a:pt x="278094" y="54473"/>
                  </a:lnTo>
                  <a:lnTo>
                    <a:pt x="237958" y="77167"/>
                  </a:lnTo>
                  <a:lnTo>
                    <a:pt x="200198" y="103299"/>
                  </a:lnTo>
                  <a:lnTo>
                    <a:pt x="165027" y="132656"/>
                  </a:lnTo>
                  <a:lnTo>
                    <a:pt x="132656" y="165027"/>
                  </a:lnTo>
                  <a:lnTo>
                    <a:pt x="103299" y="200198"/>
                  </a:lnTo>
                  <a:lnTo>
                    <a:pt x="77167" y="237958"/>
                  </a:lnTo>
                  <a:lnTo>
                    <a:pt x="54473" y="278094"/>
                  </a:lnTo>
                  <a:lnTo>
                    <a:pt x="35429" y="320394"/>
                  </a:lnTo>
                  <a:lnTo>
                    <a:pt x="20247" y="364645"/>
                  </a:lnTo>
                  <a:lnTo>
                    <a:pt x="9140" y="410635"/>
                  </a:lnTo>
                  <a:lnTo>
                    <a:pt x="2320" y="458152"/>
                  </a:lnTo>
                  <a:lnTo>
                    <a:pt x="0" y="506984"/>
                  </a:lnTo>
                  <a:lnTo>
                    <a:pt x="0" y="3351784"/>
                  </a:lnTo>
                  <a:lnTo>
                    <a:pt x="2320" y="3400609"/>
                  </a:lnTo>
                  <a:lnTo>
                    <a:pt x="9140" y="3448122"/>
                  </a:lnTo>
                  <a:lnTo>
                    <a:pt x="20247" y="3494109"/>
                  </a:lnTo>
                  <a:lnTo>
                    <a:pt x="35429" y="3538358"/>
                  </a:lnTo>
                  <a:lnTo>
                    <a:pt x="54473" y="3580656"/>
                  </a:lnTo>
                  <a:lnTo>
                    <a:pt x="77167" y="3620792"/>
                  </a:lnTo>
                  <a:lnTo>
                    <a:pt x="103299" y="3658552"/>
                  </a:lnTo>
                  <a:lnTo>
                    <a:pt x="132656" y="3693725"/>
                  </a:lnTo>
                  <a:lnTo>
                    <a:pt x="165027" y="3726097"/>
                  </a:lnTo>
                  <a:lnTo>
                    <a:pt x="200198" y="3755457"/>
                  </a:lnTo>
                  <a:lnTo>
                    <a:pt x="237958" y="3781591"/>
                  </a:lnTo>
                  <a:lnTo>
                    <a:pt x="278094" y="3804287"/>
                  </a:lnTo>
                  <a:lnTo>
                    <a:pt x="320394" y="3823334"/>
                  </a:lnTo>
                  <a:lnTo>
                    <a:pt x="364645" y="3838517"/>
                  </a:lnTo>
                  <a:lnTo>
                    <a:pt x="410635" y="3849626"/>
                  </a:lnTo>
                  <a:lnTo>
                    <a:pt x="458152" y="3856447"/>
                  </a:lnTo>
                  <a:lnTo>
                    <a:pt x="506984" y="3858768"/>
                  </a:lnTo>
                  <a:lnTo>
                    <a:pt x="2534920" y="3858768"/>
                  </a:lnTo>
                  <a:lnTo>
                    <a:pt x="2583751" y="3856447"/>
                  </a:lnTo>
                  <a:lnTo>
                    <a:pt x="2631268" y="3849626"/>
                  </a:lnTo>
                  <a:lnTo>
                    <a:pt x="2677258" y="3838517"/>
                  </a:lnTo>
                  <a:lnTo>
                    <a:pt x="2721509" y="3823334"/>
                  </a:lnTo>
                  <a:lnTo>
                    <a:pt x="2763809" y="3804287"/>
                  </a:lnTo>
                  <a:lnTo>
                    <a:pt x="2803945" y="3781591"/>
                  </a:lnTo>
                  <a:lnTo>
                    <a:pt x="2841705" y="3755457"/>
                  </a:lnTo>
                  <a:lnTo>
                    <a:pt x="2876876" y="3726097"/>
                  </a:lnTo>
                  <a:lnTo>
                    <a:pt x="2909247" y="3693725"/>
                  </a:lnTo>
                  <a:lnTo>
                    <a:pt x="2938604" y="3658552"/>
                  </a:lnTo>
                  <a:lnTo>
                    <a:pt x="2964736" y="3620792"/>
                  </a:lnTo>
                  <a:lnTo>
                    <a:pt x="2987430" y="3580656"/>
                  </a:lnTo>
                  <a:lnTo>
                    <a:pt x="3006474" y="3538358"/>
                  </a:lnTo>
                  <a:lnTo>
                    <a:pt x="3021656" y="3494109"/>
                  </a:lnTo>
                  <a:lnTo>
                    <a:pt x="3032763" y="3448122"/>
                  </a:lnTo>
                  <a:lnTo>
                    <a:pt x="3039583" y="3400609"/>
                  </a:lnTo>
                  <a:lnTo>
                    <a:pt x="3041904" y="3351784"/>
                  </a:lnTo>
                  <a:lnTo>
                    <a:pt x="3041904" y="506984"/>
                  </a:lnTo>
                  <a:lnTo>
                    <a:pt x="3039583" y="458152"/>
                  </a:lnTo>
                  <a:lnTo>
                    <a:pt x="3032763" y="410635"/>
                  </a:lnTo>
                  <a:lnTo>
                    <a:pt x="3021656" y="364645"/>
                  </a:lnTo>
                  <a:lnTo>
                    <a:pt x="3006474" y="320394"/>
                  </a:lnTo>
                  <a:lnTo>
                    <a:pt x="2987430" y="278094"/>
                  </a:lnTo>
                  <a:lnTo>
                    <a:pt x="2964736" y="237958"/>
                  </a:lnTo>
                  <a:lnTo>
                    <a:pt x="2938604" y="200198"/>
                  </a:lnTo>
                  <a:lnTo>
                    <a:pt x="2909247" y="165027"/>
                  </a:lnTo>
                  <a:lnTo>
                    <a:pt x="2876876" y="132656"/>
                  </a:lnTo>
                  <a:lnTo>
                    <a:pt x="2841705" y="103299"/>
                  </a:lnTo>
                  <a:lnTo>
                    <a:pt x="2803945" y="77167"/>
                  </a:lnTo>
                  <a:lnTo>
                    <a:pt x="2763809" y="54473"/>
                  </a:lnTo>
                  <a:lnTo>
                    <a:pt x="2721509" y="35429"/>
                  </a:lnTo>
                  <a:lnTo>
                    <a:pt x="2677258" y="20247"/>
                  </a:lnTo>
                  <a:lnTo>
                    <a:pt x="2631268" y="9140"/>
                  </a:lnTo>
                  <a:lnTo>
                    <a:pt x="2583751" y="2320"/>
                  </a:lnTo>
                  <a:lnTo>
                    <a:pt x="2534920" y="0"/>
                  </a:lnTo>
                  <a:close/>
                </a:path>
              </a:pathLst>
            </a:custGeom>
            <a:solidFill>
              <a:srgbClr val="F8F8F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8" name="Google Shape;78;p9"/>
            <p:cNvSpPr/>
            <p:nvPr/>
          </p:nvSpPr>
          <p:spPr>
            <a:xfrm>
              <a:off x="4575047" y="3825239"/>
              <a:ext cx="3042285" cy="346075"/>
            </a:xfrm>
            <a:custGeom>
              <a:rect b="b" l="l" r="r" t="t"/>
              <a:pathLst>
                <a:path extrusionOk="0" h="346075" w="3042284">
                  <a:moveTo>
                    <a:pt x="2984246" y="0"/>
                  </a:moveTo>
                  <a:lnTo>
                    <a:pt x="57658" y="0"/>
                  </a:lnTo>
                  <a:lnTo>
                    <a:pt x="35200" y="4526"/>
                  </a:lnTo>
                  <a:lnTo>
                    <a:pt x="16875" y="16875"/>
                  </a:lnTo>
                  <a:lnTo>
                    <a:pt x="4526" y="35200"/>
                  </a:lnTo>
                  <a:lnTo>
                    <a:pt x="0" y="57657"/>
                  </a:lnTo>
                  <a:lnTo>
                    <a:pt x="0" y="288289"/>
                  </a:lnTo>
                  <a:lnTo>
                    <a:pt x="4526" y="310747"/>
                  </a:lnTo>
                  <a:lnTo>
                    <a:pt x="16875" y="329072"/>
                  </a:lnTo>
                  <a:lnTo>
                    <a:pt x="35200" y="341421"/>
                  </a:lnTo>
                  <a:lnTo>
                    <a:pt x="57658" y="345947"/>
                  </a:lnTo>
                  <a:lnTo>
                    <a:pt x="2984246" y="345947"/>
                  </a:lnTo>
                  <a:lnTo>
                    <a:pt x="3006703" y="341421"/>
                  </a:lnTo>
                  <a:lnTo>
                    <a:pt x="3025028" y="329072"/>
                  </a:lnTo>
                  <a:lnTo>
                    <a:pt x="3037377" y="310747"/>
                  </a:lnTo>
                  <a:lnTo>
                    <a:pt x="3041904" y="288289"/>
                  </a:lnTo>
                  <a:lnTo>
                    <a:pt x="3041904" y="57657"/>
                  </a:lnTo>
                  <a:lnTo>
                    <a:pt x="3037377" y="35200"/>
                  </a:lnTo>
                  <a:lnTo>
                    <a:pt x="3025028" y="16875"/>
                  </a:lnTo>
                  <a:lnTo>
                    <a:pt x="3006703" y="4526"/>
                  </a:lnTo>
                  <a:lnTo>
                    <a:pt x="2984246" y="0"/>
                  </a:lnTo>
                  <a:close/>
                </a:path>
              </a:pathLst>
            </a:custGeom>
            <a:solidFill>
              <a:srgbClr val="F8F8F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9" name="Google Shape;79;p9"/>
            <p:cNvSpPr/>
            <p:nvPr/>
          </p:nvSpPr>
          <p:spPr>
            <a:xfrm>
              <a:off x="4575047" y="3825239"/>
              <a:ext cx="3042285" cy="346075"/>
            </a:xfrm>
            <a:custGeom>
              <a:rect b="b" l="l" r="r" t="t"/>
              <a:pathLst>
                <a:path extrusionOk="0" h="346075" w="3042284">
                  <a:moveTo>
                    <a:pt x="0" y="57657"/>
                  </a:moveTo>
                  <a:lnTo>
                    <a:pt x="4526" y="35200"/>
                  </a:lnTo>
                  <a:lnTo>
                    <a:pt x="16875" y="16875"/>
                  </a:lnTo>
                  <a:lnTo>
                    <a:pt x="35200" y="4526"/>
                  </a:lnTo>
                  <a:lnTo>
                    <a:pt x="57658" y="0"/>
                  </a:lnTo>
                  <a:lnTo>
                    <a:pt x="2984246" y="0"/>
                  </a:lnTo>
                  <a:lnTo>
                    <a:pt x="3006703" y="4526"/>
                  </a:lnTo>
                  <a:lnTo>
                    <a:pt x="3025028" y="16875"/>
                  </a:lnTo>
                  <a:lnTo>
                    <a:pt x="3037377" y="35200"/>
                  </a:lnTo>
                  <a:lnTo>
                    <a:pt x="3041904" y="57657"/>
                  </a:lnTo>
                  <a:lnTo>
                    <a:pt x="3041904" y="288289"/>
                  </a:lnTo>
                  <a:lnTo>
                    <a:pt x="3037377" y="310747"/>
                  </a:lnTo>
                  <a:lnTo>
                    <a:pt x="3025028" y="329072"/>
                  </a:lnTo>
                  <a:lnTo>
                    <a:pt x="3006703" y="341421"/>
                  </a:lnTo>
                  <a:lnTo>
                    <a:pt x="2984246" y="345947"/>
                  </a:lnTo>
                  <a:lnTo>
                    <a:pt x="57658" y="345947"/>
                  </a:lnTo>
                  <a:lnTo>
                    <a:pt x="35200" y="341421"/>
                  </a:lnTo>
                  <a:lnTo>
                    <a:pt x="16875" y="329072"/>
                  </a:lnTo>
                  <a:lnTo>
                    <a:pt x="4526" y="310747"/>
                  </a:lnTo>
                  <a:lnTo>
                    <a:pt x="0" y="288289"/>
                  </a:lnTo>
                  <a:lnTo>
                    <a:pt x="0" y="57657"/>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0" name="Google Shape;80;p9"/>
            <p:cNvSpPr/>
            <p:nvPr/>
          </p:nvSpPr>
          <p:spPr>
            <a:xfrm>
              <a:off x="4575047" y="4171188"/>
              <a:ext cx="3042285" cy="347980"/>
            </a:xfrm>
            <a:custGeom>
              <a:rect b="b" l="l" r="r" t="t"/>
              <a:pathLst>
                <a:path extrusionOk="0" h="347979" w="3042284">
                  <a:moveTo>
                    <a:pt x="2983992" y="0"/>
                  </a:moveTo>
                  <a:lnTo>
                    <a:pt x="57912" y="0"/>
                  </a:lnTo>
                  <a:lnTo>
                    <a:pt x="35361" y="4548"/>
                  </a:lnTo>
                  <a:lnTo>
                    <a:pt x="16954" y="16954"/>
                  </a:lnTo>
                  <a:lnTo>
                    <a:pt x="4548" y="35361"/>
                  </a:lnTo>
                  <a:lnTo>
                    <a:pt x="0" y="57912"/>
                  </a:lnTo>
                  <a:lnTo>
                    <a:pt x="0" y="289560"/>
                  </a:lnTo>
                  <a:lnTo>
                    <a:pt x="4548" y="312110"/>
                  </a:lnTo>
                  <a:lnTo>
                    <a:pt x="16954" y="330517"/>
                  </a:lnTo>
                  <a:lnTo>
                    <a:pt x="35361" y="342923"/>
                  </a:lnTo>
                  <a:lnTo>
                    <a:pt x="57912" y="347472"/>
                  </a:lnTo>
                  <a:lnTo>
                    <a:pt x="2983992" y="347472"/>
                  </a:lnTo>
                  <a:lnTo>
                    <a:pt x="3006542" y="342923"/>
                  </a:lnTo>
                  <a:lnTo>
                    <a:pt x="3024949" y="330517"/>
                  </a:lnTo>
                  <a:lnTo>
                    <a:pt x="3037355" y="312110"/>
                  </a:lnTo>
                  <a:lnTo>
                    <a:pt x="3041904" y="289560"/>
                  </a:lnTo>
                  <a:lnTo>
                    <a:pt x="3041904" y="57912"/>
                  </a:lnTo>
                  <a:lnTo>
                    <a:pt x="3037355" y="35361"/>
                  </a:lnTo>
                  <a:lnTo>
                    <a:pt x="3024949" y="16954"/>
                  </a:lnTo>
                  <a:lnTo>
                    <a:pt x="3006542" y="4548"/>
                  </a:lnTo>
                  <a:lnTo>
                    <a:pt x="2983992" y="0"/>
                  </a:lnTo>
                  <a:close/>
                </a:path>
              </a:pathLst>
            </a:custGeom>
            <a:solidFill>
              <a:srgbClr val="FCFCF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1" name="Google Shape;81;p9"/>
            <p:cNvSpPr/>
            <p:nvPr/>
          </p:nvSpPr>
          <p:spPr>
            <a:xfrm>
              <a:off x="4575047" y="4171188"/>
              <a:ext cx="3042285" cy="347980"/>
            </a:xfrm>
            <a:custGeom>
              <a:rect b="b" l="l" r="r" t="t"/>
              <a:pathLst>
                <a:path extrusionOk="0" h="347979" w="3042284">
                  <a:moveTo>
                    <a:pt x="0" y="57912"/>
                  </a:moveTo>
                  <a:lnTo>
                    <a:pt x="4548" y="35361"/>
                  </a:lnTo>
                  <a:lnTo>
                    <a:pt x="16954" y="16954"/>
                  </a:lnTo>
                  <a:lnTo>
                    <a:pt x="35361" y="4548"/>
                  </a:lnTo>
                  <a:lnTo>
                    <a:pt x="57912" y="0"/>
                  </a:lnTo>
                  <a:lnTo>
                    <a:pt x="2983992" y="0"/>
                  </a:lnTo>
                  <a:lnTo>
                    <a:pt x="3006542" y="4548"/>
                  </a:lnTo>
                  <a:lnTo>
                    <a:pt x="3024949" y="16954"/>
                  </a:lnTo>
                  <a:lnTo>
                    <a:pt x="3037355" y="35361"/>
                  </a:lnTo>
                  <a:lnTo>
                    <a:pt x="3041904" y="57912"/>
                  </a:lnTo>
                  <a:lnTo>
                    <a:pt x="3041904" y="289560"/>
                  </a:lnTo>
                  <a:lnTo>
                    <a:pt x="3037355" y="312110"/>
                  </a:lnTo>
                  <a:lnTo>
                    <a:pt x="3024949" y="330517"/>
                  </a:lnTo>
                  <a:lnTo>
                    <a:pt x="3006542" y="342923"/>
                  </a:lnTo>
                  <a:lnTo>
                    <a:pt x="2983992" y="347472"/>
                  </a:lnTo>
                  <a:lnTo>
                    <a:pt x="57912" y="347472"/>
                  </a:lnTo>
                  <a:lnTo>
                    <a:pt x="35361" y="342923"/>
                  </a:lnTo>
                  <a:lnTo>
                    <a:pt x="16954" y="330517"/>
                  </a:lnTo>
                  <a:lnTo>
                    <a:pt x="4548" y="312110"/>
                  </a:lnTo>
                  <a:lnTo>
                    <a:pt x="0" y="289560"/>
                  </a:lnTo>
                  <a:lnTo>
                    <a:pt x="0" y="57912"/>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2" name="Google Shape;82;p9"/>
            <p:cNvSpPr/>
            <p:nvPr/>
          </p:nvSpPr>
          <p:spPr>
            <a:xfrm>
              <a:off x="4575047" y="4518660"/>
              <a:ext cx="3042285" cy="346075"/>
            </a:xfrm>
            <a:custGeom>
              <a:rect b="b" l="l" r="r" t="t"/>
              <a:pathLst>
                <a:path extrusionOk="0" h="346075" w="3042284">
                  <a:moveTo>
                    <a:pt x="2984246" y="0"/>
                  </a:moveTo>
                  <a:lnTo>
                    <a:pt x="57658" y="0"/>
                  </a:lnTo>
                  <a:lnTo>
                    <a:pt x="35200" y="4526"/>
                  </a:lnTo>
                  <a:lnTo>
                    <a:pt x="16875" y="16875"/>
                  </a:lnTo>
                  <a:lnTo>
                    <a:pt x="4526" y="35200"/>
                  </a:lnTo>
                  <a:lnTo>
                    <a:pt x="0" y="57657"/>
                  </a:lnTo>
                  <a:lnTo>
                    <a:pt x="0" y="288289"/>
                  </a:lnTo>
                  <a:lnTo>
                    <a:pt x="4526" y="310747"/>
                  </a:lnTo>
                  <a:lnTo>
                    <a:pt x="16875" y="329072"/>
                  </a:lnTo>
                  <a:lnTo>
                    <a:pt x="35200" y="341421"/>
                  </a:lnTo>
                  <a:lnTo>
                    <a:pt x="57658" y="345947"/>
                  </a:lnTo>
                  <a:lnTo>
                    <a:pt x="2984246" y="345947"/>
                  </a:lnTo>
                  <a:lnTo>
                    <a:pt x="3006703" y="341421"/>
                  </a:lnTo>
                  <a:lnTo>
                    <a:pt x="3025028" y="329072"/>
                  </a:lnTo>
                  <a:lnTo>
                    <a:pt x="3037377" y="310747"/>
                  </a:lnTo>
                  <a:lnTo>
                    <a:pt x="3041904" y="288289"/>
                  </a:lnTo>
                  <a:lnTo>
                    <a:pt x="3041904" y="57657"/>
                  </a:lnTo>
                  <a:lnTo>
                    <a:pt x="3037377" y="35200"/>
                  </a:lnTo>
                  <a:lnTo>
                    <a:pt x="3025028" y="16875"/>
                  </a:lnTo>
                  <a:lnTo>
                    <a:pt x="3006703" y="4526"/>
                  </a:lnTo>
                  <a:lnTo>
                    <a:pt x="2984246" y="0"/>
                  </a:lnTo>
                  <a:close/>
                </a:path>
              </a:pathLst>
            </a:custGeom>
            <a:solidFill>
              <a:srgbClr val="F8F8F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3" name="Google Shape;83;p9"/>
            <p:cNvSpPr/>
            <p:nvPr/>
          </p:nvSpPr>
          <p:spPr>
            <a:xfrm>
              <a:off x="4575047" y="4518660"/>
              <a:ext cx="3042285" cy="346075"/>
            </a:xfrm>
            <a:custGeom>
              <a:rect b="b" l="l" r="r" t="t"/>
              <a:pathLst>
                <a:path extrusionOk="0" h="346075" w="3042284">
                  <a:moveTo>
                    <a:pt x="0" y="57657"/>
                  </a:moveTo>
                  <a:lnTo>
                    <a:pt x="4526" y="35200"/>
                  </a:lnTo>
                  <a:lnTo>
                    <a:pt x="16875" y="16875"/>
                  </a:lnTo>
                  <a:lnTo>
                    <a:pt x="35200" y="4526"/>
                  </a:lnTo>
                  <a:lnTo>
                    <a:pt x="57658" y="0"/>
                  </a:lnTo>
                  <a:lnTo>
                    <a:pt x="2984246" y="0"/>
                  </a:lnTo>
                  <a:lnTo>
                    <a:pt x="3006703" y="4526"/>
                  </a:lnTo>
                  <a:lnTo>
                    <a:pt x="3025028" y="16875"/>
                  </a:lnTo>
                  <a:lnTo>
                    <a:pt x="3037377" y="35200"/>
                  </a:lnTo>
                  <a:lnTo>
                    <a:pt x="3041904" y="57657"/>
                  </a:lnTo>
                  <a:lnTo>
                    <a:pt x="3041904" y="288289"/>
                  </a:lnTo>
                  <a:lnTo>
                    <a:pt x="3037377" y="310747"/>
                  </a:lnTo>
                  <a:lnTo>
                    <a:pt x="3025028" y="329072"/>
                  </a:lnTo>
                  <a:lnTo>
                    <a:pt x="3006703" y="341421"/>
                  </a:lnTo>
                  <a:lnTo>
                    <a:pt x="2984246" y="345947"/>
                  </a:lnTo>
                  <a:lnTo>
                    <a:pt x="57658" y="345947"/>
                  </a:lnTo>
                  <a:lnTo>
                    <a:pt x="35200" y="341421"/>
                  </a:lnTo>
                  <a:lnTo>
                    <a:pt x="16875" y="329072"/>
                  </a:lnTo>
                  <a:lnTo>
                    <a:pt x="4526" y="310747"/>
                  </a:lnTo>
                  <a:lnTo>
                    <a:pt x="0" y="288289"/>
                  </a:lnTo>
                  <a:lnTo>
                    <a:pt x="0" y="57657"/>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4" name="Google Shape;84;p9"/>
            <p:cNvSpPr/>
            <p:nvPr/>
          </p:nvSpPr>
          <p:spPr>
            <a:xfrm>
              <a:off x="4575047" y="4864607"/>
              <a:ext cx="3042285" cy="347980"/>
            </a:xfrm>
            <a:custGeom>
              <a:rect b="b" l="l" r="r" t="t"/>
              <a:pathLst>
                <a:path extrusionOk="0" h="347979" w="3042284">
                  <a:moveTo>
                    <a:pt x="2983992" y="0"/>
                  </a:moveTo>
                  <a:lnTo>
                    <a:pt x="57912" y="0"/>
                  </a:lnTo>
                  <a:lnTo>
                    <a:pt x="35361" y="4548"/>
                  </a:lnTo>
                  <a:lnTo>
                    <a:pt x="16954" y="16954"/>
                  </a:lnTo>
                  <a:lnTo>
                    <a:pt x="4548" y="35361"/>
                  </a:lnTo>
                  <a:lnTo>
                    <a:pt x="0" y="57912"/>
                  </a:lnTo>
                  <a:lnTo>
                    <a:pt x="0" y="289560"/>
                  </a:lnTo>
                  <a:lnTo>
                    <a:pt x="4548" y="312110"/>
                  </a:lnTo>
                  <a:lnTo>
                    <a:pt x="16954" y="330517"/>
                  </a:lnTo>
                  <a:lnTo>
                    <a:pt x="35361" y="342923"/>
                  </a:lnTo>
                  <a:lnTo>
                    <a:pt x="57912" y="347472"/>
                  </a:lnTo>
                  <a:lnTo>
                    <a:pt x="2983992" y="347472"/>
                  </a:lnTo>
                  <a:lnTo>
                    <a:pt x="3006542" y="342923"/>
                  </a:lnTo>
                  <a:lnTo>
                    <a:pt x="3024949" y="330517"/>
                  </a:lnTo>
                  <a:lnTo>
                    <a:pt x="3037355" y="312110"/>
                  </a:lnTo>
                  <a:lnTo>
                    <a:pt x="3041904" y="289560"/>
                  </a:lnTo>
                  <a:lnTo>
                    <a:pt x="3041904" y="57912"/>
                  </a:lnTo>
                  <a:lnTo>
                    <a:pt x="3037355" y="35361"/>
                  </a:lnTo>
                  <a:lnTo>
                    <a:pt x="3024949" y="16954"/>
                  </a:lnTo>
                  <a:lnTo>
                    <a:pt x="3006542" y="4548"/>
                  </a:lnTo>
                  <a:lnTo>
                    <a:pt x="2983992" y="0"/>
                  </a:lnTo>
                  <a:close/>
                </a:path>
              </a:pathLst>
            </a:custGeom>
            <a:solidFill>
              <a:srgbClr val="FCFCF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5" name="Google Shape;85;p9"/>
            <p:cNvSpPr/>
            <p:nvPr/>
          </p:nvSpPr>
          <p:spPr>
            <a:xfrm>
              <a:off x="4575047" y="4864607"/>
              <a:ext cx="3042285" cy="347980"/>
            </a:xfrm>
            <a:custGeom>
              <a:rect b="b" l="l" r="r" t="t"/>
              <a:pathLst>
                <a:path extrusionOk="0" h="347979" w="3042284">
                  <a:moveTo>
                    <a:pt x="0" y="57912"/>
                  </a:moveTo>
                  <a:lnTo>
                    <a:pt x="4548" y="35361"/>
                  </a:lnTo>
                  <a:lnTo>
                    <a:pt x="16954" y="16954"/>
                  </a:lnTo>
                  <a:lnTo>
                    <a:pt x="35361" y="4548"/>
                  </a:lnTo>
                  <a:lnTo>
                    <a:pt x="57912" y="0"/>
                  </a:lnTo>
                  <a:lnTo>
                    <a:pt x="2983992" y="0"/>
                  </a:lnTo>
                  <a:lnTo>
                    <a:pt x="3006542" y="4548"/>
                  </a:lnTo>
                  <a:lnTo>
                    <a:pt x="3024949" y="16954"/>
                  </a:lnTo>
                  <a:lnTo>
                    <a:pt x="3037355" y="35361"/>
                  </a:lnTo>
                  <a:lnTo>
                    <a:pt x="3041904" y="57912"/>
                  </a:lnTo>
                  <a:lnTo>
                    <a:pt x="3041904" y="289560"/>
                  </a:lnTo>
                  <a:lnTo>
                    <a:pt x="3037355" y="312110"/>
                  </a:lnTo>
                  <a:lnTo>
                    <a:pt x="3024949" y="330517"/>
                  </a:lnTo>
                  <a:lnTo>
                    <a:pt x="3006542" y="342923"/>
                  </a:lnTo>
                  <a:lnTo>
                    <a:pt x="2983992" y="347472"/>
                  </a:lnTo>
                  <a:lnTo>
                    <a:pt x="57912" y="347472"/>
                  </a:lnTo>
                  <a:lnTo>
                    <a:pt x="35361" y="342923"/>
                  </a:lnTo>
                  <a:lnTo>
                    <a:pt x="16954" y="330517"/>
                  </a:lnTo>
                  <a:lnTo>
                    <a:pt x="4548" y="312110"/>
                  </a:lnTo>
                  <a:lnTo>
                    <a:pt x="0" y="289560"/>
                  </a:lnTo>
                  <a:lnTo>
                    <a:pt x="0" y="57912"/>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6" name="Google Shape;86;p9"/>
            <p:cNvSpPr/>
            <p:nvPr/>
          </p:nvSpPr>
          <p:spPr>
            <a:xfrm>
              <a:off x="4575047" y="1994915"/>
              <a:ext cx="3042285" cy="4061460"/>
            </a:xfrm>
            <a:custGeom>
              <a:rect b="b" l="l" r="r" t="t"/>
              <a:pathLst>
                <a:path extrusionOk="0" h="4061460" w="3042284">
                  <a:moveTo>
                    <a:pt x="0" y="194310"/>
                  </a:moveTo>
                  <a:lnTo>
                    <a:pt x="5131" y="149756"/>
                  </a:lnTo>
                  <a:lnTo>
                    <a:pt x="19749" y="108857"/>
                  </a:lnTo>
                  <a:lnTo>
                    <a:pt x="42687" y="72778"/>
                  </a:lnTo>
                  <a:lnTo>
                    <a:pt x="72778" y="42687"/>
                  </a:lnTo>
                  <a:lnTo>
                    <a:pt x="108857" y="19749"/>
                  </a:lnTo>
                  <a:lnTo>
                    <a:pt x="149756" y="5131"/>
                  </a:lnTo>
                  <a:lnTo>
                    <a:pt x="194310" y="0"/>
                  </a:lnTo>
                  <a:lnTo>
                    <a:pt x="2847594" y="0"/>
                  </a:lnTo>
                  <a:lnTo>
                    <a:pt x="2892147" y="5131"/>
                  </a:lnTo>
                  <a:lnTo>
                    <a:pt x="2933046" y="19749"/>
                  </a:lnTo>
                  <a:lnTo>
                    <a:pt x="2969125" y="42687"/>
                  </a:lnTo>
                  <a:lnTo>
                    <a:pt x="2999216" y="72778"/>
                  </a:lnTo>
                  <a:lnTo>
                    <a:pt x="3022154" y="108857"/>
                  </a:lnTo>
                  <a:lnTo>
                    <a:pt x="3036772" y="149756"/>
                  </a:lnTo>
                  <a:lnTo>
                    <a:pt x="3041904" y="194310"/>
                  </a:lnTo>
                  <a:lnTo>
                    <a:pt x="3041904" y="3867111"/>
                  </a:lnTo>
                  <a:lnTo>
                    <a:pt x="3036772" y="3911675"/>
                  </a:lnTo>
                  <a:lnTo>
                    <a:pt x="3022154" y="3952583"/>
                  </a:lnTo>
                  <a:lnTo>
                    <a:pt x="2999216" y="3988668"/>
                  </a:lnTo>
                  <a:lnTo>
                    <a:pt x="2969125" y="4018765"/>
                  </a:lnTo>
                  <a:lnTo>
                    <a:pt x="2933046" y="4041707"/>
                  </a:lnTo>
                  <a:lnTo>
                    <a:pt x="2892147" y="4056327"/>
                  </a:lnTo>
                  <a:lnTo>
                    <a:pt x="2847594" y="4061460"/>
                  </a:lnTo>
                  <a:lnTo>
                    <a:pt x="194310" y="4061460"/>
                  </a:lnTo>
                  <a:lnTo>
                    <a:pt x="149756" y="4056327"/>
                  </a:lnTo>
                  <a:lnTo>
                    <a:pt x="108857" y="4041707"/>
                  </a:lnTo>
                  <a:lnTo>
                    <a:pt x="72778" y="4018765"/>
                  </a:lnTo>
                  <a:lnTo>
                    <a:pt x="42687" y="3988668"/>
                  </a:lnTo>
                  <a:lnTo>
                    <a:pt x="19749" y="3952583"/>
                  </a:lnTo>
                  <a:lnTo>
                    <a:pt x="5131" y="3911675"/>
                  </a:lnTo>
                  <a:lnTo>
                    <a:pt x="0" y="3867111"/>
                  </a:lnTo>
                  <a:lnTo>
                    <a:pt x="0" y="194310"/>
                  </a:lnTo>
                  <a:close/>
                </a:path>
              </a:pathLst>
            </a:custGeom>
            <a:noFill/>
            <a:ln cap="flat" cmpd="sng" w="9525">
              <a:solidFill>
                <a:srgbClr val="FC487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87" name="Google Shape;87;p9"/>
          <p:cNvGrpSpPr/>
          <p:nvPr/>
        </p:nvGrpSpPr>
        <p:grpSpPr>
          <a:xfrm>
            <a:off x="7784591" y="1898904"/>
            <a:ext cx="3043555" cy="3938396"/>
            <a:chOff x="7784591" y="1898904"/>
            <a:chExt cx="3043555" cy="3938396"/>
          </a:xfrm>
        </p:grpSpPr>
        <p:sp>
          <p:nvSpPr>
            <p:cNvPr id="88" name="Google Shape;88;p9"/>
            <p:cNvSpPr/>
            <p:nvPr/>
          </p:nvSpPr>
          <p:spPr>
            <a:xfrm>
              <a:off x="7784591" y="3825239"/>
              <a:ext cx="3043555" cy="346075"/>
            </a:xfrm>
            <a:custGeom>
              <a:rect b="b" l="l" r="r" t="t"/>
              <a:pathLst>
                <a:path extrusionOk="0" h="346075" w="3043554">
                  <a:moveTo>
                    <a:pt x="2985770" y="0"/>
                  </a:moveTo>
                  <a:lnTo>
                    <a:pt x="57658" y="0"/>
                  </a:lnTo>
                  <a:lnTo>
                    <a:pt x="35200" y="4526"/>
                  </a:lnTo>
                  <a:lnTo>
                    <a:pt x="16875" y="16875"/>
                  </a:lnTo>
                  <a:lnTo>
                    <a:pt x="4526" y="35200"/>
                  </a:lnTo>
                  <a:lnTo>
                    <a:pt x="0" y="57657"/>
                  </a:lnTo>
                  <a:lnTo>
                    <a:pt x="0" y="288289"/>
                  </a:lnTo>
                  <a:lnTo>
                    <a:pt x="4526" y="310747"/>
                  </a:lnTo>
                  <a:lnTo>
                    <a:pt x="16875" y="329072"/>
                  </a:lnTo>
                  <a:lnTo>
                    <a:pt x="35200" y="341421"/>
                  </a:lnTo>
                  <a:lnTo>
                    <a:pt x="57658" y="345947"/>
                  </a:lnTo>
                  <a:lnTo>
                    <a:pt x="2985770" y="345947"/>
                  </a:lnTo>
                  <a:lnTo>
                    <a:pt x="3008227" y="341421"/>
                  </a:lnTo>
                  <a:lnTo>
                    <a:pt x="3026552" y="329072"/>
                  </a:lnTo>
                  <a:lnTo>
                    <a:pt x="3038901" y="310747"/>
                  </a:lnTo>
                  <a:lnTo>
                    <a:pt x="3043428" y="288289"/>
                  </a:lnTo>
                  <a:lnTo>
                    <a:pt x="3043428" y="57657"/>
                  </a:lnTo>
                  <a:lnTo>
                    <a:pt x="3038901" y="35200"/>
                  </a:lnTo>
                  <a:lnTo>
                    <a:pt x="3026552" y="16875"/>
                  </a:lnTo>
                  <a:lnTo>
                    <a:pt x="3008227" y="4526"/>
                  </a:lnTo>
                  <a:lnTo>
                    <a:pt x="2985770" y="0"/>
                  </a:lnTo>
                  <a:close/>
                </a:path>
              </a:pathLst>
            </a:custGeom>
            <a:solidFill>
              <a:srgbClr val="F8F8F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9" name="Google Shape;89;p9"/>
            <p:cNvSpPr/>
            <p:nvPr/>
          </p:nvSpPr>
          <p:spPr>
            <a:xfrm>
              <a:off x="7784591" y="4171188"/>
              <a:ext cx="3043555" cy="347980"/>
            </a:xfrm>
            <a:custGeom>
              <a:rect b="b" l="l" r="r" t="t"/>
              <a:pathLst>
                <a:path extrusionOk="0" h="347979" w="3043554">
                  <a:moveTo>
                    <a:pt x="2985516" y="0"/>
                  </a:moveTo>
                  <a:lnTo>
                    <a:pt x="57912" y="0"/>
                  </a:lnTo>
                  <a:lnTo>
                    <a:pt x="35361" y="4548"/>
                  </a:lnTo>
                  <a:lnTo>
                    <a:pt x="16954" y="16954"/>
                  </a:lnTo>
                  <a:lnTo>
                    <a:pt x="4548" y="35361"/>
                  </a:lnTo>
                  <a:lnTo>
                    <a:pt x="0" y="57912"/>
                  </a:lnTo>
                  <a:lnTo>
                    <a:pt x="0" y="289560"/>
                  </a:lnTo>
                  <a:lnTo>
                    <a:pt x="4548" y="312110"/>
                  </a:lnTo>
                  <a:lnTo>
                    <a:pt x="16954" y="330517"/>
                  </a:lnTo>
                  <a:lnTo>
                    <a:pt x="35361" y="342923"/>
                  </a:lnTo>
                  <a:lnTo>
                    <a:pt x="57912" y="347472"/>
                  </a:lnTo>
                  <a:lnTo>
                    <a:pt x="2985516" y="347472"/>
                  </a:lnTo>
                  <a:lnTo>
                    <a:pt x="3008066" y="342923"/>
                  </a:lnTo>
                  <a:lnTo>
                    <a:pt x="3026473" y="330517"/>
                  </a:lnTo>
                  <a:lnTo>
                    <a:pt x="3038879" y="312110"/>
                  </a:lnTo>
                  <a:lnTo>
                    <a:pt x="3043428" y="289560"/>
                  </a:lnTo>
                  <a:lnTo>
                    <a:pt x="3043428" y="57912"/>
                  </a:lnTo>
                  <a:lnTo>
                    <a:pt x="3038879" y="35361"/>
                  </a:lnTo>
                  <a:lnTo>
                    <a:pt x="3026473" y="16954"/>
                  </a:lnTo>
                  <a:lnTo>
                    <a:pt x="3008066" y="4548"/>
                  </a:lnTo>
                  <a:lnTo>
                    <a:pt x="2985516" y="0"/>
                  </a:lnTo>
                  <a:close/>
                </a:path>
              </a:pathLst>
            </a:custGeom>
            <a:solidFill>
              <a:srgbClr val="FCFCF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0" name="Google Shape;90;p9"/>
            <p:cNvSpPr/>
            <p:nvPr/>
          </p:nvSpPr>
          <p:spPr>
            <a:xfrm>
              <a:off x="7784591" y="4171188"/>
              <a:ext cx="3043555" cy="347980"/>
            </a:xfrm>
            <a:custGeom>
              <a:rect b="b" l="l" r="r" t="t"/>
              <a:pathLst>
                <a:path extrusionOk="0" h="347979" w="3043554">
                  <a:moveTo>
                    <a:pt x="0" y="57912"/>
                  </a:moveTo>
                  <a:lnTo>
                    <a:pt x="4548" y="35361"/>
                  </a:lnTo>
                  <a:lnTo>
                    <a:pt x="16954" y="16954"/>
                  </a:lnTo>
                  <a:lnTo>
                    <a:pt x="35361" y="4548"/>
                  </a:lnTo>
                  <a:lnTo>
                    <a:pt x="57912" y="0"/>
                  </a:lnTo>
                  <a:lnTo>
                    <a:pt x="2985516" y="0"/>
                  </a:lnTo>
                  <a:lnTo>
                    <a:pt x="3008066" y="4548"/>
                  </a:lnTo>
                  <a:lnTo>
                    <a:pt x="3026473" y="16954"/>
                  </a:lnTo>
                  <a:lnTo>
                    <a:pt x="3038879" y="35361"/>
                  </a:lnTo>
                  <a:lnTo>
                    <a:pt x="3043428" y="57912"/>
                  </a:lnTo>
                  <a:lnTo>
                    <a:pt x="3043428" y="289560"/>
                  </a:lnTo>
                  <a:lnTo>
                    <a:pt x="3038879" y="312110"/>
                  </a:lnTo>
                  <a:lnTo>
                    <a:pt x="3026473" y="330517"/>
                  </a:lnTo>
                  <a:lnTo>
                    <a:pt x="3008066" y="342923"/>
                  </a:lnTo>
                  <a:lnTo>
                    <a:pt x="2985516" y="347472"/>
                  </a:lnTo>
                  <a:lnTo>
                    <a:pt x="57912" y="347472"/>
                  </a:lnTo>
                  <a:lnTo>
                    <a:pt x="35361" y="342923"/>
                  </a:lnTo>
                  <a:lnTo>
                    <a:pt x="16954" y="330517"/>
                  </a:lnTo>
                  <a:lnTo>
                    <a:pt x="4548" y="312110"/>
                  </a:lnTo>
                  <a:lnTo>
                    <a:pt x="0" y="289560"/>
                  </a:lnTo>
                  <a:lnTo>
                    <a:pt x="0" y="57912"/>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1" name="Google Shape;91;p9"/>
            <p:cNvSpPr/>
            <p:nvPr/>
          </p:nvSpPr>
          <p:spPr>
            <a:xfrm>
              <a:off x="7784591" y="4518660"/>
              <a:ext cx="3043555" cy="346075"/>
            </a:xfrm>
            <a:custGeom>
              <a:rect b="b" l="l" r="r" t="t"/>
              <a:pathLst>
                <a:path extrusionOk="0" h="346075" w="3043554">
                  <a:moveTo>
                    <a:pt x="2985770" y="0"/>
                  </a:moveTo>
                  <a:lnTo>
                    <a:pt x="57658" y="0"/>
                  </a:lnTo>
                  <a:lnTo>
                    <a:pt x="35200" y="4526"/>
                  </a:lnTo>
                  <a:lnTo>
                    <a:pt x="16875" y="16875"/>
                  </a:lnTo>
                  <a:lnTo>
                    <a:pt x="4526" y="35200"/>
                  </a:lnTo>
                  <a:lnTo>
                    <a:pt x="0" y="57657"/>
                  </a:lnTo>
                  <a:lnTo>
                    <a:pt x="0" y="288289"/>
                  </a:lnTo>
                  <a:lnTo>
                    <a:pt x="4526" y="310747"/>
                  </a:lnTo>
                  <a:lnTo>
                    <a:pt x="16875" y="329072"/>
                  </a:lnTo>
                  <a:lnTo>
                    <a:pt x="35200" y="341421"/>
                  </a:lnTo>
                  <a:lnTo>
                    <a:pt x="57658" y="345947"/>
                  </a:lnTo>
                  <a:lnTo>
                    <a:pt x="2985770" y="345947"/>
                  </a:lnTo>
                  <a:lnTo>
                    <a:pt x="3008227" y="341421"/>
                  </a:lnTo>
                  <a:lnTo>
                    <a:pt x="3026552" y="329072"/>
                  </a:lnTo>
                  <a:lnTo>
                    <a:pt x="3038901" y="310747"/>
                  </a:lnTo>
                  <a:lnTo>
                    <a:pt x="3043428" y="288289"/>
                  </a:lnTo>
                  <a:lnTo>
                    <a:pt x="3043428" y="57657"/>
                  </a:lnTo>
                  <a:lnTo>
                    <a:pt x="3038901" y="35200"/>
                  </a:lnTo>
                  <a:lnTo>
                    <a:pt x="3026552" y="16875"/>
                  </a:lnTo>
                  <a:lnTo>
                    <a:pt x="3008227" y="4526"/>
                  </a:lnTo>
                  <a:lnTo>
                    <a:pt x="2985770" y="0"/>
                  </a:lnTo>
                  <a:close/>
                </a:path>
              </a:pathLst>
            </a:custGeom>
            <a:solidFill>
              <a:srgbClr val="F8F8F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2" name="Google Shape;92;p9"/>
            <p:cNvSpPr/>
            <p:nvPr/>
          </p:nvSpPr>
          <p:spPr>
            <a:xfrm>
              <a:off x="7784591" y="4518660"/>
              <a:ext cx="3043555" cy="346075"/>
            </a:xfrm>
            <a:custGeom>
              <a:rect b="b" l="l" r="r" t="t"/>
              <a:pathLst>
                <a:path extrusionOk="0" h="346075" w="3043554">
                  <a:moveTo>
                    <a:pt x="0" y="57657"/>
                  </a:moveTo>
                  <a:lnTo>
                    <a:pt x="4526" y="35200"/>
                  </a:lnTo>
                  <a:lnTo>
                    <a:pt x="16875" y="16875"/>
                  </a:lnTo>
                  <a:lnTo>
                    <a:pt x="35200" y="4526"/>
                  </a:lnTo>
                  <a:lnTo>
                    <a:pt x="57658" y="0"/>
                  </a:lnTo>
                  <a:lnTo>
                    <a:pt x="2985770" y="0"/>
                  </a:lnTo>
                  <a:lnTo>
                    <a:pt x="3008227" y="4526"/>
                  </a:lnTo>
                  <a:lnTo>
                    <a:pt x="3026552" y="16875"/>
                  </a:lnTo>
                  <a:lnTo>
                    <a:pt x="3038901" y="35200"/>
                  </a:lnTo>
                  <a:lnTo>
                    <a:pt x="3043428" y="57657"/>
                  </a:lnTo>
                  <a:lnTo>
                    <a:pt x="3043428" y="288289"/>
                  </a:lnTo>
                  <a:lnTo>
                    <a:pt x="3038901" y="310747"/>
                  </a:lnTo>
                  <a:lnTo>
                    <a:pt x="3026552" y="329072"/>
                  </a:lnTo>
                  <a:lnTo>
                    <a:pt x="3008227" y="341421"/>
                  </a:lnTo>
                  <a:lnTo>
                    <a:pt x="2985770" y="345947"/>
                  </a:lnTo>
                  <a:lnTo>
                    <a:pt x="57658" y="345947"/>
                  </a:lnTo>
                  <a:lnTo>
                    <a:pt x="35200" y="341421"/>
                  </a:lnTo>
                  <a:lnTo>
                    <a:pt x="16875" y="329072"/>
                  </a:lnTo>
                  <a:lnTo>
                    <a:pt x="4526" y="310747"/>
                  </a:lnTo>
                  <a:lnTo>
                    <a:pt x="0" y="288289"/>
                  </a:lnTo>
                  <a:lnTo>
                    <a:pt x="0" y="57657"/>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3" name="Google Shape;93;p9"/>
            <p:cNvSpPr/>
            <p:nvPr/>
          </p:nvSpPr>
          <p:spPr>
            <a:xfrm>
              <a:off x="7784591" y="4864608"/>
              <a:ext cx="3043555" cy="347980"/>
            </a:xfrm>
            <a:custGeom>
              <a:rect b="b" l="l" r="r" t="t"/>
              <a:pathLst>
                <a:path extrusionOk="0" h="347979" w="3043554">
                  <a:moveTo>
                    <a:pt x="3043428" y="0"/>
                  </a:moveTo>
                  <a:lnTo>
                    <a:pt x="0" y="0"/>
                  </a:lnTo>
                  <a:lnTo>
                    <a:pt x="0" y="347471"/>
                  </a:lnTo>
                  <a:lnTo>
                    <a:pt x="3043428" y="347471"/>
                  </a:lnTo>
                  <a:lnTo>
                    <a:pt x="3043428" y="0"/>
                  </a:lnTo>
                  <a:close/>
                </a:path>
              </a:pathLst>
            </a:custGeom>
            <a:solidFill>
              <a:srgbClr val="FCFCF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4" name="Google Shape;94;p9"/>
            <p:cNvSpPr/>
            <p:nvPr/>
          </p:nvSpPr>
          <p:spPr>
            <a:xfrm>
              <a:off x="7784591" y="4864608"/>
              <a:ext cx="3043555" cy="347980"/>
            </a:xfrm>
            <a:custGeom>
              <a:rect b="b" l="l" r="r" t="t"/>
              <a:pathLst>
                <a:path extrusionOk="0" h="347979" w="3043554">
                  <a:moveTo>
                    <a:pt x="0" y="347471"/>
                  </a:moveTo>
                  <a:lnTo>
                    <a:pt x="3043428" y="347471"/>
                  </a:lnTo>
                  <a:lnTo>
                    <a:pt x="3043428" y="0"/>
                  </a:lnTo>
                  <a:lnTo>
                    <a:pt x="0" y="0"/>
                  </a:lnTo>
                  <a:lnTo>
                    <a:pt x="0" y="347471"/>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5" name="Google Shape;95;p9"/>
            <p:cNvSpPr/>
            <p:nvPr/>
          </p:nvSpPr>
          <p:spPr>
            <a:xfrm>
              <a:off x="7784591" y="2177796"/>
              <a:ext cx="3043555" cy="3659504"/>
            </a:xfrm>
            <a:custGeom>
              <a:rect b="b" l="l" r="r" t="t"/>
              <a:pathLst>
                <a:path extrusionOk="0" h="3659504" w="3043554">
                  <a:moveTo>
                    <a:pt x="0" y="180212"/>
                  </a:moveTo>
                  <a:lnTo>
                    <a:pt x="6434" y="132291"/>
                  </a:lnTo>
                  <a:lnTo>
                    <a:pt x="24595" y="89238"/>
                  </a:lnTo>
                  <a:lnTo>
                    <a:pt x="52768" y="52768"/>
                  </a:lnTo>
                  <a:lnTo>
                    <a:pt x="89238" y="24595"/>
                  </a:lnTo>
                  <a:lnTo>
                    <a:pt x="132291" y="6434"/>
                  </a:lnTo>
                  <a:lnTo>
                    <a:pt x="180213" y="0"/>
                  </a:lnTo>
                  <a:lnTo>
                    <a:pt x="2863215" y="0"/>
                  </a:lnTo>
                  <a:lnTo>
                    <a:pt x="2911136" y="6434"/>
                  </a:lnTo>
                  <a:lnTo>
                    <a:pt x="2954189" y="24595"/>
                  </a:lnTo>
                  <a:lnTo>
                    <a:pt x="2990659" y="52768"/>
                  </a:lnTo>
                  <a:lnTo>
                    <a:pt x="3018832" y="89238"/>
                  </a:lnTo>
                  <a:lnTo>
                    <a:pt x="3036993" y="132291"/>
                  </a:lnTo>
                  <a:lnTo>
                    <a:pt x="3043428" y="180212"/>
                  </a:lnTo>
                  <a:lnTo>
                    <a:pt x="3043428" y="3478923"/>
                  </a:lnTo>
                  <a:lnTo>
                    <a:pt x="3036993" y="3526826"/>
                  </a:lnTo>
                  <a:lnTo>
                    <a:pt x="3018832" y="3569872"/>
                  </a:lnTo>
                  <a:lnTo>
                    <a:pt x="2990659" y="3606342"/>
                  </a:lnTo>
                  <a:lnTo>
                    <a:pt x="2954189" y="3634520"/>
                  </a:lnTo>
                  <a:lnTo>
                    <a:pt x="2911136" y="3652686"/>
                  </a:lnTo>
                  <a:lnTo>
                    <a:pt x="2863215" y="3659124"/>
                  </a:lnTo>
                  <a:lnTo>
                    <a:pt x="180213" y="3659124"/>
                  </a:lnTo>
                  <a:lnTo>
                    <a:pt x="132291" y="3652686"/>
                  </a:lnTo>
                  <a:lnTo>
                    <a:pt x="89238" y="3634520"/>
                  </a:lnTo>
                  <a:lnTo>
                    <a:pt x="52768" y="3606342"/>
                  </a:lnTo>
                  <a:lnTo>
                    <a:pt x="24595" y="3569872"/>
                  </a:lnTo>
                  <a:lnTo>
                    <a:pt x="6434" y="3526826"/>
                  </a:lnTo>
                  <a:lnTo>
                    <a:pt x="0" y="3478923"/>
                  </a:lnTo>
                  <a:lnTo>
                    <a:pt x="0" y="180212"/>
                  </a:lnTo>
                  <a:close/>
                </a:path>
              </a:pathLst>
            </a:custGeom>
            <a:noFill/>
            <a:ln cap="flat" cmpd="sng" w="9525">
              <a:solidFill>
                <a:srgbClr val="86C32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6" name="Google Shape;96;p9"/>
            <p:cNvSpPr/>
            <p:nvPr/>
          </p:nvSpPr>
          <p:spPr>
            <a:xfrm>
              <a:off x="7784591" y="1898904"/>
              <a:ext cx="3043555" cy="626745"/>
            </a:xfrm>
            <a:custGeom>
              <a:rect b="b" l="l" r="r" t="t"/>
              <a:pathLst>
                <a:path extrusionOk="0" h="626744" w="3043554">
                  <a:moveTo>
                    <a:pt x="2730245" y="0"/>
                  </a:moveTo>
                  <a:lnTo>
                    <a:pt x="313181" y="0"/>
                  </a:lnTo>
                  <a:lnTo>
                    <a:pt x="266900" y="3395"/>
                  </a:lnTo>
                  <a:lnTo>
                    <a:pt x="222727" y="13259"/>
                  </a:lnTo>
                  <a:lnTo>
                    <a:pt x="181148" y="29106"/>
                  </a:lnTo>
                  <a:lnTo>
                    <a:pt x="142647" y="50453"/>
                  </a:lnTo>
                  <a:lnTo>
                    <a:pt x="107708" y="76815"/>
                  </a:lnTo>
                  <a:lnTo>
                    <a:pt x="76815" y="107708"/>
                  </a:lnTo>
                  <a:lnTo>
                    <a:pt x="50453" y="142647"/>
                  </a:lnTo>
                  <a:lnTo>
                    <a:pt x="29106" y="181148"/>
                  </a:lnTo>
                  <a:lnTo>
                    <a:pt x="13259" y="222727"/>
                  </a:lnTo>
                  <a:lnTo>
                    <a:pt x="3395" y="266900"/>
                  </a:lnTo>
                  <a:lnTo>
                    <a:pt x="0" y="313182"/>
                  </a:lnTo>
                  <a:lnTo>
                    <a:pt x="0" y="626364"/>
                  </a:lnTo>
                  <a:lnTo>
                    <a:pt x="3043427" y="626364"/>
                  </a:lnTo>
                  <a:lnTo>
                    <a:pt x="3043427" y="313182"/>
                  </a:lnTo>
                  <a:lnTo>
                    <a:pt x="3040032" y="266900"/>
                  </a:lnTo>
                  <a:lnTo>
                    <a:pt x="3030168" y="222727"/>
                  </a:lnTo>
                  <a:lnTo>
                    <a:pt x="3014321" y="181148"/>
                  </a:lnTo>
                  <a:lnTo>
                    <a:pt x="2992974" y="142647"/>
                  </a:lnTo>
                  <a:lnTo>
                    <a:pt x="2966612" y="107708"/>
                  </a:lnTo>
                  <a:lnTo>
                    <a:pt x="2935719" y="76815"/>
                  </a:lnTo>
                  <a:lnTo>
                    <a:pt x="2900780" y="50453"/>
                  </a:lnTo>
                  <a:lnTo>
                    <a:pt x="2862279" y="29106"/>
                  </a:lnTo>
                  <a:lnTo>
                    <a:pt x="2820700" y="13259"/>
                  </a:lnTo>
                  <a:lnTo>
                    <a:pt x="2776527" y="3395"/>
                  </a:lnTo>
                  <a:lnTo>
                    <a:pt x="2730245" y="0"/>
                  </a:lnTo>
                  <a:close/>
                </a:path>
              </a:pathLst>
            </a:custGeom>
            <a:solidFill>
              <a:srgbClr val="64922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97" name="Google Shape;97;p9"/>
          <p:cNvSpPr txBox="1"/>
          <p:nvPr/>
        </p:nvSpPr>
        <p:spPr>
          <a:xfrm>
            <a:off x="1215034" y="735584"/>
            <a:ext cx="3035935" cy="45212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2800">
                <a:solidFill>
                  <a:srgbClr val="1C1C1C"/>
                </a:solidFill>
                <a:latin typeface="Calibri"/>
                <a:ea typeface="Calibri"/>
                <a:cs typeface="Calibri"/>
                <a:sym typeface="Calibri"/>
              </a:rPr>
              <a:t>MAJOR CHALLENGES</a:t>
            </a:r>
            <a:endParaRPr sz="2800">
              <a:latin typeface="Calibri"/>
              <a:ea typeface="Calibri"/>
              <a:cs typeface="Calibri"/>
              <a:sym typeface="Calibri"/>
            </a:endParaRPr>
          </a:p>
        </p:txBody>
      </p:sp>
      <p:sp>
        <p:nvSpPr>
          <p:cNvPr id="98" name="Google Shape;98;p9"/>
          <p:cNvSpPr/>
          <p:nvPr/>
        </p:nvSpPr>
        <p:spPr>
          <a:xfrm>
            <a:off x="1241297" y="1248917"/>
            <a:ext cx="569595" cy="0"/>
          </a:xfrm>
          <a:custGeom>
            <a:rect b="b" l="l" r="r" t="t"/>
            <a:pathLst>
              <a:path extrusionOk="0" h="120000" w="569594">
                <a:moveTo>
                  <a:pt x="0" y="0"/>
                </a:moveTo>
                <a:lnTo>
                  <a:pt x="569595" y="0"/>
                </a:lnTo>
              </a:path>
            </a:pathLst>
          </a:custGeom>
          <a:noFill/>
          <a:ln cap="flat" cmpd="sng" w="50275">
            <a:solidFill>
              <a:srgbClr val="2E82F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9" name="Google Shape;99;p9"/>
          <p:cNvSpPr/>
          <p:nvPr/>
        </p:nvSpPr>
        <p:spPr>
          <a:xfrm>
            <a:off x="4575047" y="1898904"/>
            <a:ext cx="3042285" cy="626745"/>
          </a:xfrm>
          <a:custGeom>
            <a:rect b="b" l="l" r="r" t="t"/>
            <a:pathLst>
              <a:path extrusionOk="0" h="626744" w="3042284">
                <a:moveTo>
                  <a:pt x="2820035" y="0"/>
                </a:moveTo>
                <a:lnTo>
                  <a:pt x="221868" y="0"/>
                </a:lnTo>
                <a:lnTo>
                  <a:pt x="177148" y="4506"/>
                </a:lnTo>
                <a:lnTo>
                  <a:pt x="135499" y="17432"/>
                </a:lnTo>
                <a:lnTo>
                  <a:pt x="97811" y="37886"/>
                </a:lnTo>
                <a:lnTo>
                  <a:pt x="64976" y="64976"/>
                </a:lnTo>
                <a:lnTo>
                  <a:pt x="37886" y="97811"/>
                </a:lnTo>
                <a:lnTo>
                  <a:pt x="17432" y="135499"/>
                </a:lnTo>
                <a:lnTo>
                  <a:pt x="4506" y="177148"/>
                </a:lnTo>
                <a:lnTo>
                  <a:pt x="0" y="221869"/>
                </a:lnTo>
                <a:lnTo>
                  <a:pt x="0" y="626364"/>
                </a:lnTo>
                <a:lnTo>
                  <a:pt x="3041904" y="626364"/>
                </a:lnTo>
                <a:lnTo>
                  <a:pt x="3041904" y="221869"/>
                </a:lnTo>
                <a:lnTo>
                  <a:pt x="3037397" y="177148"/>
                </a:lnTo>
                <a:lnTo>
                  <a:pt x="3024471" y="135499"/>
                </a:lnTo>
                <a:lnTo>
                  <a:pt x="3004017" y="97811"/>
                </a:lnTo>
                <a:lnTo>
                  <a:pt x="2976927" y="64976"/>
                </a:lnTo>
                <a:lnTo>
                  <a:pt x="2944092" y="37886"/>
                </a:lnTo>
                <a:lnTo>
                  <a:pt x="2906404" y="17432"/>
                </a:lnTo>
                <a:lnTo>
                  <a:pt x="2864755" y="4506"/>
                </a:lnTo>
                <a:lnTo>
                  <a:pt x="2820035" y="0"/>
                </a:lnTo>
                <a:close/>
              </a:path>
            </a:pathLst>
          </a:custGeom>
          <a:solidFill>
            <a:srgbClr val="F103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0" name="Google Shape;100;p9"/>
          <p:cNvSpPr txBox="1"/>
          <p:nvPr/>
        </p:nvSpPr>
        <p:spPr>
          <a:xfrm>
            <a:off x="1788667" y="2028570"/>
            <a:ext cx="2166620" cy="330835"/>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2000">
                <a:solidFill>
                  <a:srgbClr val="1C1C1C"/>
                </a:solidFill>
                <a:latin typeface="Calibri"/>
                <a:ea typeface="Calibri"/>
                <a:cs typeface="Calibri"/>
                <a:sym typeface="Calibri"/>
              </a:rPr>
              <a:t>High Unemployment</a:t>
            </a:r>
            <a:endParaRPr sz="2000">
              <a:latin typeface="Calibri"/>
              <a:ea typeface="Calibri"/>
              <a:cs typeface="Calibri"/>
              <a:sym typeface="Calibri"/>
            </a:endParaRPr>
          </a:p>
        </p:txBody>
      </p:sp>
      <p:sp>
        <p:nvSpPr>
          <p:cNvPr id="101" name="Google Shape;101;p9"/>
          <p:cNvSpPr txBox="1"/>
          <p:nvPr/>
        </p:nvSpPr>
        <p:spPr>
          <a:xfrm>
            <a:off x="1363980" y="2525267"/>
            <a:ext cx="3043555" cy="1262380"/>
          </a:xfrm>
          <a:prstGeom prst="rect">
            <a:avLst/>
          </a:prstGeom>
          <a:solidFill>
            <a:srgbClr val="448EFC"/>
          </a:solidFill>
          <a:ln>
            <a:noFill/>
          </a:ln>
        </p:spPr>
        <p:txBody>
          <a:bodyPr anchorCtr="0" anchor="t" bIns="0" lIns="0" spcFirstLastPara="1" rIns="0" wrap="square" tIns="256525">
            <a:spAutoFit/>
          </a:bodyPr>
          <a:lstStyle/>
          <a:p>
            <a:pPr indent="0" lvl="0" marL="824230" marR="0" rtl="0" algn="l">
              <a:lnSpc>
                <a:spcPct val="100000"/>
              </a:lnSpc>
              <a:spcBef>
                <a:spcPts val="0"/>
              </a:spcBef>
              <a:spcAft>
                <a:spcPts val="0"/>
              </a:spcAft>
              <a:buNone/>
            </a:pPr>
            <a:r>
              <a:rPr b="1" lang="en-US" sz="4400">
                <a:solidFill>
                  <a:srgbClr val="1C1C1C"/>
                </a:solidFill>
                <a:latin typeface="Calibri"/>
                <a:ea typeface="Calibri"/>
                <a:cs typeface="Calibri"/>
                <a:sym typeface="Calibri"/>
              </a:rPr>
              <a:t>7.6 %</a:t>
            </a:r>
            <a:endParaRPr sz="4400">
              <a:latin typeface="Calibri"/>
              <a:ea typeface="Calibri"/>
              <a:cs typeface="Calibri"/>
              <a:sym typeface="Calibri"/>
            </a:endParaRPr>
          </a:p>
        </p:txBody>
      </p:sp>
      <p:sp>
        <p:nvSpPr>
          <p:cNvPr id="102" name="Google Shape;102;p9"/>
          <p:cNvSpPr txBox="1"/>
          <p:nvPr/>
        </p:nvSpPr>
        <p:spPr>
          <a:xfrm>
            <a:off x="1641094" y="4130802"/>
            <a:ext cx="2489700" cy="2583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600">
                <a:solidFill>
                  <a:srgbClr val="1C1C1C"/>
                </a:solidFill>
                <a:latin typeface="Calibri"/>
                <a:ea typeface="Calibri"/>
                <a:cs typeface="Calibri"/>
                <a:sym typeface="Calibri"/>
              </a:rPr>
              <a:t>The	country’s	youth  is</a:t>
            </a:r>
            <a:endParaRPr sz="1600">
              <a:latin typeface="Calibri"/>
              <a:ea typeface="Calibri"/>
              <a:cs typeface="Calibri"/>
              <a:sym typeface="Calibri"/>
            </a:endParaRPr>
          </a:p>
        </p:txBody>
      </p:sp>
      <p:sp>
        <p:nvSpPr>
          <p:cNvPr id="103" name="Google Shape;103;p9"/>
          <p:cNvSpPr txBox="1"/>
          <p:nvPr/>
        </p:nvSpPr>
        <p:spPr>
          <a:xfrm>
            <a:off x="1641309" y="4374003"/>
            <a:ext cx="2436000" cy="899400"/>
          </a:xfrm>
          <a:prstGeom prst="rect">
            <a:avLst/>
          </a:prstGeom>
          <a:noFill/>
          <a:ln>
            <a:noFill/>
          </a:ln>
        </p:spPr>
        <p:txBody>
          <a:bodyPr anchorCtr="0" anchor="t" bIns="0" lIns="0" spcFirstLastPara="1" rIns="0" wrap="square" tIns="12700">
            <a:spAutoFit/>
          </a:bodyPr>
          <a:lstStyle/>
          <a:p>
            <a:pPr indent="-635" lvl="0" marL="12700" marR="5080" rtl="0" algn="l">
              <a:lnSpc>
                <a:spcPct val="130000"/>
              </a:lnSpc>
              <a:spcBef>
                <a:spcPts val="0"/>
              </a:spcBef>
              <a:spcAft>
                <a:spcPts val="0"/>
              </a:spcAft>
              <a:buNone/>
            </a:pPr>
            <a:r>
              <a:rPr lang="en-US" sz="1600">
                <a:latin typeface="Calibri"/>
                <a:ea typeface="Calibri"/>
                <a:cs typeface="Calibri"/>
                <a:sym typeface="Calibri"/>
              </a:rPr>
              <a:t>facing a huge problem in  terms of employment opportunity.</a:t>
            </a:r>
            <a:endParaRPr sz="1600">
              <a:latin typeface="Calibri"/>
              <a:ea typeface="Calibri"/>
              <a:cs typeface="Calibri"/>
              <a:sym typeface="Calibri"/>
            </a:endParaRPr>
          </a:p>
        </p:txBody>
      </p:sp>
      <p:sp>
        <p:nvSpPr>
          <p:cNvPr id="104" name="Google Shape;104;p9"/>
          <p:cNvSpPr txBox="1"/>
          <p:nvPr/>
        </p:nvSpPr>
        <p:spPr>
          <a:xfrm>
            <a:off x="1788675" y="4843800"/>
            <a:ext cx="2341800" cy="259200"/>
          </a:xfrm>
          <a:prstGeom prst="rect">
            <a:avLst/>
          </a:prstGeom>
          <a:noFill/>
          <a:ln>
            <a:noFill/>
          </a:ln>
        </p:spPr>
        <p:txBody>
          <a:bodyPr anchorCtr="0" anchor="t" bIns="0" lIns="0" spcFirstLastPara="1" rIns="0" wrap="square" tIns="12700">
            <a:spAutoFit/>
          </a:bodyPr>
          <a:lstStyle/>
          <a:p>
            <a:pPr indent="0" lvl="0" marL="12065" marR="5080" rtl="0" algn="l">
              <a:lnSpc>
                <a:spcPct val="130000"/>
              </a:lnSpc>
              <a:spcBef>
                <a:spcPts val="0"/>
              </a:spcBef>
              <a:spcAft>
                <a:spcPts val="0"/>
              </a:spcAft>
              <a:buNone/>
            </a:pPr>
            <a:r>
              <a:t/>
            </a:r>
            <a:endParaRPr sz="1600">
              <a:latin typeface="Calibri"/>
              <a:ea typeface="Calibri"/>
              <a:cs typeface="Calibri"/>
              <a:sym typeface="Calibri"/>
            </a:endParaRPr>
          </a:p>
        </p:txBody>
      </p:sp>
      <p:sp>
        <p:nvSpPr>
          <p:cNvPr id="105" name="Google Shape;105;p9"/>
          <p:cNvSpPr txBox="1"/>
          <p:nvPr/>
        </p:nvSpPr>
        <p:spPr>
          <a:xfrm>
            <a:off x="4945760" y="2028570"/>
            <a:ext cx="2200275" cy="330835"/>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2000">
                <a:solidFill>
                  <a:srgbClr val="1C1C1C"/>
                </a:solidFill>
                <a:latin typeface="Calibri"/>
                <a:ea typeface="Calibri"/>
                <a:cs typeface="Calibri"/>
                <a:sym typeface="Calibri"/>
              </a:rPr>
              <a:t>High unskilled labour</a:t>
            </a:r>
            <a:endParaRPr sz="2000">
              <a:latin typeface="Calibri"/>
              <a:ea typeface="Calibri"/>
              <a:cs typeface="Calibri"/>
              <a:sym typeface="Calibri"/>
            </a:endParaRPr>
          </a:p>
        </p:txBody>
      </p:sp>
      <p:sp>
        <p:nvSpPr>
          <p:cNvPr id="106" name="Google Shape;106;p9"/>
          <p:cNvSpPr txBox="1"/>
          <p:nvPr/>
        </p:nvSpPr>
        <p:spPr>
          <a:xfrm>
            <a:off x="4575047" y="2525267"/>
            <a:ext cx="3042285" cy="1225550"/>
          </a:xfrm>
          <a:prstGeom prst="rect">
            <a:avLst/>
          </a:prstGeom>
          <a:solidFill>
            <a:srgbClr val="FC487B"/>
          </a:solidFill>
          <a:ln>
            <a:noFill/>
          </a:ln>
        </p:spPr>
        <p:txBody>
          <a:bodyPr anchorCtr="0" anchor="t" bIns="0" lIns="0" spcFirstLastPara="1" rIns="0" wrap="square" tIns="254625">
            <a:spAutoFit/>
          </a:bodyPr>
          <a:lstStyle/>
          <a:p>
            <a:pPr indent="0" lvl="0" marL="1270" marR="0" rtl="0" algn="ctr">
              <a:lnSpc>
                <a:spcPct val="100000"/>
              </a:lnSpc>
              <a:spcBef>
                <a:spcPts val="0"/>
              </a:spcBef>
              <a:spcAft>
                <a:spcPts val="0"/>
              </a:spcAft>
              <a:buNone/>
            </a:pPr>
            <a:r>
              <a:rPr b="1" lang="en-US" sz="4400">
                <a:solidFill>
                  <a:srgbClr val="1C1C1C"/>
                </a:solidFill>
                <a:latin typeface="Calibri"/>
                <a:ea typeface="Calibri"/>
                <a:cs typeface="Calibri"/>
                <a:sym typeface="Calibri"/>
              </a:rPr>
              <a:t>5 %</a:t>
            </a:r>
            <a:endParaRPr sz="4400">
              <a:latin typeface="Calibri"/>
              <a:ea typeface="Calibri"/>
              <a:cs typeface="Calibri"/>
              <a:sym typeface="Calibri"/>
            </a:endParaRPr>
          </a:p>
        </p:txBody>
      </p:sp>
      <p:sp>
        <p:nvSpPr>
          <p:cNvPr id="107" name="Google Shape;107;p9"/>
          <p:cNvSpPr txBox="1"/>
          <p:nvPr/>
        </p:nvSpPr>
        <p:spPr>
          <a:xfrm>
            <a:off x="4851272" y="4054481"/>
            <a:ext cx="2489835" cy="1293495"/>
          </a:xfrm>
          <a:prstGeom prst="rect">
            <a:avLst/>
          </a:prstGeom>
          <a:noFill/>
          <a:ln>
            <a:noFill/>
          </a:ln>
        </p:spPr>
        <p:txBody>
          <a:bodyPr anchorCtr="0" anchor="t" bIns="0" lIns="0" spcFirstLastPara="1" rIns="0" wrap="square" tIns="12700">
            <a:spAutoFit/>
          </a:bodyPr>
          <a:lstStyle/>
          <a:p>
            <a:pPr indent="0" lvl="0" marL="12700" marR="5080" rtl="0" algn="just">
              <a:lnSpc>
                <a:spcPct val="130000"/>
              </a:lnSpc>
              <a:spcBef>
                <a:spcPts val="0"/>
              </a:spcBef>
              <a:spcAft>
                <a:spcPts val="0"/>
              </a:spcAft>
              <a:buNone/>
            </a:pPr>
            <a:r>
              <a:rPr lang="en-US" sz="1600">
                <a:solidFill>
                  <a:srgbClr val="1C1C1C"/>
                </a:solidFill>
                <a:latin typeface="Calibri"/>
                <a:ea typeface="Calibri"/>
                <a:cs typeface="Calibri"/>
                <a:sym typeface="Calibri"/>
              </a:rPr>
              <a:t>According to an article posted  by the Business-Standard,  only 5% of workforce in India  is formally skilled</a:t>
            </a:r>
            <a:endParaRPr sz="1600">
              <a:latin typeface="Calibri"/>
              <a:ea typeface="Calibri"/>
              <a:cs typeface="Calibri"/>
              <a:sym typeface="Calibri"/>
            </a:endParaRPr>
          </a:p>
        </p:txBody>
      </p:sp>
      <p:sp>
        <p:nvSpPr>
          <p:cNvPr id="108" name="Google Shape;108;p9"/>
          <p:cNvSpPr txBox="1"/>
          <p:nvPr/>
        </p:nvSpPr>
        <p:spPr>
          <a:xfrm>
            <a:off x="4851272" y="5559348"/>
            <a:ext cx="356870"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600" u="sng">
                <a:solidFill>
                  <a:srgbClr val="0000FF"/>
                </a:solidFill>
                <a:latin typeface="Calibri"/>
                <a:ea typeface="Calibri"/>
                <a:cs typeface="Calibri"/>
                <a:sym typeface="Calibri"/>
              </a:rPr>
              <a:t>Link</a:t>
            </a:r>
            <a:endParaRPr sz="1600">
              <a:latin typeface="Calibri"/>
              <a:ea typeface="Calibri"/>
              <a:cs typeface="Calibri"/>
              <a:sym typeface="Calibri"/>
            </a:endParaRPr>
          </a:p>
        </p:txBody>
      </p:sp>
      <p:sp>
        <p:nvSpPr>
          <p:cNvPr id="109" name="Google Shape;109;p9"/>
          <p:cNvSpPr txBox="1"/>
          <p:nvPr/>
        </p:nvSpPr>
        <p:spPr>
          <a:xfrm>
            <a:off x="8245602" y="2028570"/>
            <a:ext cx="2121535" cy="330835"/>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2000">
                <a:solidFill>
                  <a:srgbClr val="1C1C1C"/>
                </a:solidFill>
                <a:latin typeface="Calibri"/>
                <a:ea typeface="Calibri"/>
                <a:cs typeface="Calibri"/>
                <a:sym typeface="Calibri"/>
              </a:rPr>
              <a:t>Changing Landscape</a:t>
            </a:r>
            <a:endParaRPr sz="2000">
              <a:latin typeface="Calibri"/>
              <a:ea typeface="Calibri"/>
              <a:cs typeface="Calibri"/>
              <a:sym typeface="Calibri"/>
            </a:endParaRPr>
          </a:p>
        </p:txBody>
      </p:sp>
      <p:sp>
        <p:nvSpPr>
          <p:cNvPr id="110" name="Google Shape;110;p9"/>
          <p:cNvSpPr txBox="1"/>
          <p:nvPr/>
        </p:nvSpPr>
        <p:spPr>
          <a:xfrm>
            <a:off x="7784592" y="2525267"/>
            <a:ext cx="3043555" cy="1262380"/>
          </a:xfrm>
          <a:prstGeom prst="rect">
            <a:avLst/>
          </a:prstGeom>
          <a:solidFill>
            <a:srgbClr val="86C32E"/>
          </a:solidFill>
          <a:ln>
            <a:noFill/>
          </a:ln>
        </p:spPr>
        <p:txBody>
          <a:bodyPr anchorCtr="0" anchor="t" bIns="0" lIns="0" spcFirstLastPara="1" rIns="0" wrap="square" tIns="158100">
            <a:spAutoFit/>
          </a:bodyPr>
          <a:lstStyle/>
          <a:p>
            <a:pPr indent="-9525" lvl="0" marL="827405" marR="808355" rtl="0" algn="l">
              <a:lnSpc>
                <a:spcPct val="100000"/>
              </a:lnSpc>
              <a:spcBef>
                <a:spcPts val="0"/>
              </a:spcBef>
              <a:spcAft>
                <a:spcPts val="0"/>
              </a:spcAft>
              <a:buNone/>
            </a:pPr>
            <a:r>
              <a:rPr b="1" lang="en-US" sz="2800">
                <a:solidFill>
                  <a:srgbClr val="1C1C1C"/>
                </a:solidFill>
                <a:latin typeface="Calibri"/>
                <a:ea typeface="Calibri"/>
                <a:cs typeface="Calibri"/>
                <a:sym typeface="Calibri"/>
              </a:rPr>
              <a:t>Impact of  COVID 19</a:t>
            </a:r>
            <a:endParaRPr sz="2800">
              <a:latin typeface="Calibri"/>
              <a:ea typeface="Calibri"/>
              <a:cs typeface="Calibri"/>
              <a:sym typeface="Calibri"/>
            </a:endParaRPr>
          </a:p>
        </p:txBody>
      </p:sp>
      <p:sp>
        <p:nvSpPr>
          <p:cNvPr id="111" name="Google Shape;111;p9"/>
          <p:cNvSpPr txBox="1"/>
          <p:nvPr/>
        </p:nvSpPr>
        <p:spPr>
          <a:xfrm>
            <a:off x="8062086" y="4054481"/>
            <a:ext cx="2488565" cy="976630"/>
          </a:xfrm>
          <a:prstGeom prst="rect">
            <a:avLst/>
          </a:prstGeom>
          <a:noFill/>
          <a:ln>
            <a:noFill/>
          </a:ln>
        </p:spPr>
        <p:txBody>
          <a:bodyPr anchorCtr="0" anchor="t" bIns="0" lIns="0" spcFirstLastPara="1" rIns="0" wrap="square" tIns="12700">
            <a:spAutoFit/>
          </a:bodyPr>
          <a:lstStyle/>
          <a:p>
            <a:pPr indent="0" lvl="0" marL="12700" marR="5080" rtl="0" algn="just">
              <a:lnSpc>
                <a:spcPct val="130000"/>
              </a:lnSpc>
              <a:spcBef>
                <a:spcPts val="0"/>
              </a:spcBef>
              <a:spcAft>
                <a:spcPts val="0"/>
              </a:spcAft>
              <a:buNone/>
            </a:pPr>
            <a:r>
              <a:rPr lang="en-US" sz="1600">
                <a:solidFill>
                  <a:srgbClr val="1C1C1C"/>
                </a:solidFill>
                <a:latin typeface="Calibri"/>
                <a:ea typeface="Calibri"/>
                <a:cs typeface="Calibri"/>
                <a:sym typeface="Calibri"/>
              </a:rPr>
              <a:t>As we near the end of the  pandemic, a new wave of  “hybrid working” culture has</a:t>
            </a:r>
            <a:endParaRPr sz="1600">
              <a:latin typeface="Calibri"/>
              <a:ea typeface="Calibri"/>
              <a:cs typeface="Calibri"/>
              <a:sym typeface="Calibri"/>
            </a:endParaRPr>
          </a:p>
        </p:txBody>
      </p:sp>
      <p:sp>
        <p:nvSpPr>
          <p:cNvPr id="112" name="Google Shape;112;p9"/>
          <p:cNvSpPr txBox="1"/>
          <p:nvPr/>
        </p:nvSpPr>
        <p:spPr>
          <a:xfrm>
            <a:off x="8062086" y="5078933"/>
            <a:ext cx="757555"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600">
                <a:solidFill>
                  <a:srgbClr val="1C1C1C"/>
                </a:solidFill>
                <a:latin typeface="Calibri"/>
                <a:ea typeface="Calibri"/>
                <a:cs typeface="Calibri"/>
                <a:sym typeface="Calibri"/>
              </a:rPr>
              <a:t>emerged</a:t>
            </a:r>
            <a:endParaRPr sz="16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6" name="Shape 116"/>
        <p:cNvGrpSpPr/>
        <p:nvPr/>
      </p:nvGrpSpPr>
      <p:grpSpPr>
        <a:xfrm>
          <a:off x="0" y="0"/>
          <a:ext cx="0" cy="0"/>
          <a:chOff x="0" y="0"/>
          <a:chExt cx="0" cy="0"/>
        </a:xfrm>
      </p:grpSpPr>
      <p:pic>
        <p:nvPicPr>
          <p:cNvPr id="117" name="Google Shape;117;p10"/>
          <p:cNvPicPr preferRelativeResize="0"/>
          <p:nvPr/>
        </p:nvPicPr>
        <p:blipFill rotWithShape="1">
          <a:blip r:embed="rId3">
            <a:alphaModFix/>
          </a:blip>
          <a:srcRect b="0" l="0" r="0" t="0"/>
          <a:stretch/>
        </p:blipFill>
        <p:spPr>
          <a:xfrm>
            <a:off x="11094060" y="5937386"/>
            <a:ext cx="536653" cy="503564"/>
          </a:xfrm>
          <a:prstGeom prst="rect">
            <a:avLst/>
          </a:prstGeom>
          <a:noFill/>
          <a:ln>
            <a:noFill/>
          </a:ln>
        </p:spPr>
      </p:pic>
      <p:sp>
        <p:nvSpPr>
          <p:cNvPr id="118" name="Google Shape;118;p10"/>
          <p:cNvSpPr txBox="1"/>
          <p:nvPr>
            <p:ph type="title"/>
          </p:nvPr>
        </p:nvSpPr>
        <p:spPr>
          <a:xfrm>
            <a:off x="1215034" y="735584"/>
            <a:ext cx="5043805" cy="45212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1C1C1C"/>
                </a:solidFill>
              </a:rPr>
              <a:t>OUR SOLUTION – “GIG ECONOMY”</a:t>
            </a:r>
            <a:endParaRPr/>
          </a:p>
        </p:txBody>
      </p:sp>
      <p:sp>
        <p:nvSpPr>
          <p:cNvPr id="119" name="Google Shape;119;p10"/>
          <p:cNvSpPr/>
          <p:nvPr/>
        </p:nvSpPr>
        <p:spPr>
          <a:xfrm>
            <a:off x="1241297" y="1248917"/>
            <a:ext cx="569595" cy="0"/>
          </a:xfrm>
          <a:custGeom>
            <a:rect b="b" l="l" r="r" t="t"/>
            <a:pathLst>
              <a:path extrusionOk="0" h="120000" w="569594">
                <a:moveTo>
                  <a:pt x="0" y="0"/>
                </a:moveTo>
                <a:lnTo>
                  <a:pt x="569595" y="0"/>
                </a:lnTo>
              </a:path>
            </a:pathLst>
          </a:custGeom>
          <a:noFill/>
          <a:ln cap="flat" cmpd="sng" w="50275">
            <a:solidFill>
              <a:srgbClr val="2E82F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0" name="Google Shape;120;p10"/>
          <p:cNvSpPr txBox="1"/>
          <p:nvPr/>
        </p:nvSpPr>
        <p:spPr>
          <a:xfrm>
            <a:off x="1215034" y="1547882"/>
            <a:ext cx="8915400" cy="659765"/>
          </a:xfrm>
          <a:prstGeom prst="rect">
            <a:avLst/>
          </a:prstGeom>
          <a:noFill/>
          <a:ln>
            <a:noFill/>
          </a:ln>
        </p:spPr>
        <p:txBody>
          <a:bodyPr anchorCtr="0" anchor="t" bIns="0" lIns="0" spcFirstLastPara="1" rIns="0" wrap="square" tIns="12700">
            <a:spAutoFit/>
          </a:bodyPr>
          <a:lstStyle/>
          <a:p>
            <a:pPr indent="-635" lvl="0" marL="12700" marR="5080" rtl="0" algn="l">
              <a:lnSpc>
                <a:spcPct val="130000"/>
              </a:lnSpc>
              <a:spcBef>
                <a:spcPts val="0"/>
              </a:spcBef>
              <a:spcAft>
                <a:spcPts val="0"/>
              </a:spcAft>
              <a:buNone/>
            </a:pPr>
            <a:r>
              <a:rPr lang="en-US" sz="1600">
                <a:solidFill>
                  <a:srgbClr val="1C1C1C"/>
                </a:solidFill>
                <a:latin typeface="Calibri"/>
                <a:ea typeface="Calibri"/>
                <a:cs typeface="Calibri"/>
                <a:sym typeface="Calibri"/>
              </a:rPr>
              <a:t>Gig economy has the potential to contribute to an incremental 1.25% to India’s GDP. We at herody have  developed a robust online platform to unlock the doors of the gig economy and unleash its full potential</a:t>
            </a:r>
            <a:endParaRPr sz="1600">
              <a:latin typeface="Calibri"/>
              <a:ea typeface="Calibri"/>
              <a:cs typeface="Calibri"/>
              <a:sym typeface="Calibri"/>
            </a:endParaRPr>
          </a:p>
        </p:txBody>
      </p:sp>
      <p:grpSp>
        <p:nvGrpSpPr>
          <p:cNvPr id="121" name="Google Shape;121;p10"/>
          <p:cNvGrpSpPr/>
          <p:nvPr/>
        </p:nvGrpSpPr>
        <p:grpSpPr>
          <a:xfrm>
            <a:off x="1143000" y="2877311"/>
            <a:ext cx="1620520" cy="1620520"/>
            <a:chOff x="1143000" y="2877311"/>
            <a:chExt cx="1620520" cy="1620520"/>
          </a:xfrm>
        </p:grpSpPr>
        <p:sp>
          <p:nvSpPr>
            <p:cNvPr id="122" name="Google Shape;122;p10"/>
            <p:cNvSpPr/>
            <p:nvPr/>
          </p:nvSpPr>
          <p:spPr>
            <a:xfrm>
              <a:off x="1143000" y="2877311"/>
              <a:ext cx="1620520" cy="1620520"/>
            </a:xfrm>
            <a:custGeom>
              <a:rect b="b" l="l" r="r" t="t"/>
              <a:pathLst>
                <a:path extrusionOk="0" h="1620520" w="1620520">
                  <a:moveTo>
                    <a:pt x="810006" y="0"/>
                  </a:moveTo>
                  <a:lnTo>
                    <a:pt x="762417" y="1375"/>
                  </a:lnTo>
                  <a:lnTo>
                    <a:pt x="715553" y="5450"/>
                  </a:lnTo>
                  <a:lnTo>
                    <a:pt x="669487" y="12149"/>
                  </a:lnTo>
                  <a:lnTo>
                    <a:pt x="624297" y="21395"/>
                  </a:lnTo>
                  <a:lnTo>
                    <a:pt x="580059" y="33114"/>
                  </a:lnTo>
                  <a:lnTo>
                    <a:pt x="536848" y="47228"/>
                  </a:lnTo>
                  <a:lnTo>
                    <a:pt x="494740" y="63662"/>
                  </a:lnTo>
                  <a:lnTo>
                    <a:pt x="453812" y="82340"/>
                  </a:lnTo>
                  <a:lnTo>
                    <a:pt x="414139" y="103185"/>
                  </a:lnTo>
                  <a:lnTo>
                    <a:pt x="375797" y="126122"/>
                  </a:lnTo>
                  <a:lnTo>
                    <a:pt x="338864" y="151075"/>
                  </a:lnTo>
                  <a:lnTo>
                    <a:pt x="303413" y="177968"/>
                  </a:lnTo>
                  <a:lnTo>
                    <a:pt x="269522" y="206724"/>
                  </a:lnTo>
                  <a:lnTo>
                    <a:pt x="237267" y="237267"/>
                  </a:lnTo>
                  <a:lnTo>
                    <a:pt x="206724" y="269522"/>
                  </a:lnTo>
                  <a:lnTo>
                    <a:pt x="177968" y="303413"/>
                  </a:lnTo>
                  <a:lnTo>
                    <a:pt x="151075" y="338864"/>
                  </a:lnTo>
                  <a:lnTo>
                    <a:pt x="126122" y="375797"/>
                  </a:lnTo>
                  <a:lnTo>
                    <a:pt x="103185" y="414139"/>
                  </a:lnTo>
                  <a:lnTo>
                    <a:pt x="82340" y="453812"/>
                  </a:lnTo>
                  <a:lnTo>
                    <a:pt x="63662" y="494740"/>
                  </a:lnTo>
                  <a:lnTo>
                    <a:pt x="47228" y="536848"/>
                  </a:lnTo>
                  <a:lnTo>
                    <a:pt x="33114" y="580059"/>
                  </a:lnTo>
                  <a:lnTo>
                    <a:pt x="21395" y="624297"/>
                  </a:lnTo>
                  <a:lnTo>
                    <a:pt x="12149" y="669487"/>
                  </a:lnTo>
                  <a:lnTo>
                    <a:pt x="5450" y="715553"/>
                  </a:lnTo>
                  <a:lnTo>
                    <a:pt x="1375" y="762417"/>
                  </a:lnTo>
                  <a:lnTo>
                    <a:pt x="0" y="810006"/>
                  </a:lnTo>
                  <a:lnTo>
                    <a:pt x="1375" y="857594"/>
                  </a:lnTo>
                  <a:lnTo>
                    <a:pt x="5450" y="904458"/>
                  </a:lnTo>
                  <a:lnTo>
                    <a:pt x="12149" y="950524"/>
                  </a:lnTo>
                  <a:lnTo>
                    <a:pt x="21395" y="995714"/>
                  </a:lnTo>
                  <a:lnTo>
                    <a:pt x="33114" y="1039952"/>
                  </a:lnTo>
                  <a:lnTo>
                    <a:pt x="47228" y="1083163"/>
                  </a:lnTo>
                  <a:lnTo>
                    <a:pt x="63662" y="1125271"/>
                  </a:lnTo>
                  <a:lnTo>
                    <a:pt x="82340" y="1166199"/>
                  </a:lnTo>
                  <a:lnTo>
                    <a:pt x="103185" y="1205872"/>
                  </a:lnTo>
                  <a:lnTo>
                    <a:pt x="126122" y="1244214"/>
                  </a:lnTo>
                  <a:lnTo>
                    <a:pt x="151075" y="1281147"/>
                  </a:lnTo>
                  <a:lnTo>
                    <a:pt x="177968" y="1316598"/>
                  </a:lnTo>
                  <a:lnTo>
                    <a:pt x="206724" y="1350489"/>
                  </a:lnTo>
                  <a:lnTo>
                    <a:pt x="237267" y="1382744"/>
                  </a:lnTo>
                  <a:lnTo>
                    <a:pt x="269522" y="1413287"/>
                  </a:lnTo>
                  <a:lnTo>
                    <a:pt x="303413" y="1442043"/>
                  </a:lnTo>
                  <a:lnTo>
                    <a:pt x="338864" y="1468936"/>
                  </a:lnTo>
                  <a:lnTo>
                    <a:pt x="375797" y="1493889"/>
                  </a:lnTo>
                  <a:lnTo>
                    <a:pt x="414139" y="1516826"/>
                  </a:lnTo>
                  <a:lnTo>
                    <a:pt x="453812" y="1537671"/>
                  </a:lnTo>
                  <a:lnTo>
                    <a:pt x="494740" y="1556349"/>
                  </a:lnTo>
                  <a:lnTo>
                    <a:pt x="536848" y="1572783"/>
                  </a:lnTo>
                  <a:lnTo>
                    <a:pt x="580059" y="1586897"/>
                  </a:lnTo>
                  <a:lnTo>
                    <a:pt x="624297" y="1598616"/>
                  </a:lnTo>
                  <a:lnTo>
                    <a:pt x="669487" y="1607862"/>
                  </a:lnTo>
                  <a:lnTo>
                    <a:pt x="715553" y="1614561"/>
                  </a:lnTo>
                  <a:lnTo>
                    <a:pt x="762417" y="1618636"/>
                  </a:lnTo>
                  <a:lnTo>
                    <a:pt x="810006" y="1620012"/>
                  </a:lnTo>
                  <a:lnTo>
                    <a:pt x="857594" y="1618636"/>
                  </a:lnTo>
                  <a:lnTo>
                    <a:pt x="904458" y="1614561"/>
                  </a:lnTo>
                  <a:lnTo>
                    <a:pt x="950524" y="1607862"/>
                  </a:lnTo>
                  <a:lnTo>
                    <a:pt x="995714" y="1598616"/>
                  </a:lnTo>
                  <a:lnTo>
                    <a:pt x="1039952" y="1586897"/>
                  </a:lnTo>
                  <a:lnTo>
                    <a:pt x="1083163" y="1572783"/>
                  </a:lnTo>
                  <a:lnTo>
                    <a:pt x="1125271" y="1556349"/>
                  </a:lnTo>
                  <a:lnTo>
                    <a:pt x="1166199" y="1537671"/>
                  </a:lnTo>
                  <a:lnTo>
                    <a:pt x="1205872" y="1516826"/>
                  </a:lnTo>
                  <a:lnTo>
                    <a:pt x="1244214" y="1493889"/>
                  </a:lnTo>
                  <a:lnTo>
                    <a:pt x="1281147" y="1468936"/>
                  </a:lnTo>
                  <a:lnTo>
                    <a:pt x="1316598" y="1442043"/>
                  </a:lnTo>
                  <a:lnTo>
                    <a:pt x="1350489" y="1413287"/>
                  </a:lnTo>
                  <a:lnTo>
                    <a:pt x="1382744" y="1382744"/>
                  </a:lnTo>
                  <a:lnTo>
                    <a:pt x="1413287" y="1350489"/>
                  </a:lnTo>
                  <a:lnTo>
                    <a:pt x="1442043" y="1316598"/>
                  </a:lnTo>
                  <a:lnTo>
                    <a:pt x="1468936" y="1281147"/>
                  </a:lnTo>
                  <a:lnTo>
                    <a:pt x="1493889" y="1244214"/>
                  </a:lnTo>
                  <a:lnTo>
                    <a:pt x="1516826" y="1205872"/>
                  </a:lnTo>
                  <a:lnTo>
                    <a:pt x="1537671" y="1166199"/>
                  </a:lnTo>
                  <a:lnTo>
                    <a:pt x="1556349" y="1125271"/>
                  </a:lnTo>
                  <a:lnTo>
                    <a:pt x="1572783" y="1083163"/>
                  </a:lnTo>
                  <a:lnTo>
                    <a:pt x="1586897" y="1039952"/>
                  </a:lnTo>
                  <a:lnTo>
                    <a:pt x="1598616" y="995714"/>
                  </a:lnTo>
                  <a:lnTo>
                    <a:pt x="1607862" y="950524"/>
                  </a:lnTo>
                  <a:lnTo>
                    <a:pt x="1614561" y="904458"/>
                  </a:lnTo>
                  <a:lnTo>
                    <a:pt x="1618636" y="857594"/>
                  </a:lnTo>
                  <a:lnTo>
                    <a:pt x="1620012" y="810006"/>
                  </a:lnTo>
                  <a:lnTo>
                    <a:pt x="1618636" y="762417"/>
                  </a:lnTo>
                  <a:lnTo>
                    <a:pt x="1614561" y="715553"/>
                  </a:lnTo>
                  <a:lnTo>
                    <a:pt x="1607862" y="669487"/>
                  </a:lnTo>
                  <a:lnTo>
                    <a:pt x="1598616" y="624297"/>
                  </a:lnTo>
                  <a:lnTo>
                    <a:pt x="1586897" y="580059"/>
                  </a:lnTo>
                  <a:lnTo>
                    <a:pt x="1572783" y="536848"/>
                  </a:lnTo>
                  <a:lnTo>
                    <a:pt x="1556349" y="494740"/>
                  </a:lnTo>
                  <a:lnTo>
                    <a:pt x="1537671" y="453812"/>
                  </a:lnTo>
                  <a:lnTo>
                    <a:pt x="1516826" y="414139"/>
                  </a:lnTo>
                  <a:lnTo>
                    <a:pt x="1493889" y="375797"/>
                  </a:lnTo>
                  <a:lnTo>
                    <a:pt x="1468936" y="338864"/>
                  </a:lnTo>
                  <a:lnTo>
                    <a:pt x="1442043" y="303413"/>
                  </a:lnTo>
                  <a:lnTo>
                    <a:pt x="1413287" y="269522"/>
                  </a:lnTo>
                  <a:lnTo>
                    <a:pt x="1382744" y="237267"/>
                  </a:lnTo>
                  <a:lnTo>
                    <a:pt x="1350489" y="206724"/>
                  </a:lnTo>
                  <a:lnTo>
                    <a:pt x="1316598" y="177968"/>
                  </a:lnTo>
                  <a:lnTo>
                    <a:pt x="1281147" y="151075"/>
                  </a:lnTo>
                  <a:lnTo>
                    <a:pt x="1244214" y="126122"/>
                  </a:lnTo>
                  <a:lnTo>
                    <a:pt x="1205872" y="103185"/>
                  </a:lnTo>
                  <a:lnTo>
                    <a:pt x="1166199" y="82340"/>
                  </a:lnTo>
                  <a:lnTo>
                    <a:pt x="1125271" y="63662"/>
                  </a:lnTo>
                  <a:lnTo>
                    <a:pt x="1083163" y="47228"/>
                  </a:lnTo>
                  <a:lnTo>
                    <a:pt x="1039952" y="33114"/>
                  </a:lnTo>
                  <a:lnTo>
                    <a:pt x="995714" y="21395"/>
                  </a:lnTo>
                  <a:lnTo>
                    <a:pt x="950524" y="12149"/>
                  </a:lnTo>
                  <a:lnTo>
                    <a:pt x="904458" y="5450"/>
                  </a:lnTo>
                  <a:lnTo>
                    <a:pt x="857594" y="1375"/>
                  </a:lnTo>
                  <a:lnTo>
                    <a:pt x="810006" y="0"/>
                  </a:lnTo>
                  <a:close/>
                </a:path>
              </a:pathLst>
            </a:custGeom>
            <a:solidFill>
              <a:srgbClr val="1C1C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3" name="Google Shape;123;p10"/>
            <p:cNvSpPr/>
            <p:nvPr/>
          </p:nvSpPr>
          <p:spPr>
            <a:xfrm>
              <a:off x="1232915" y="2968751"/>
              <a:ext cx="1440180" cy="1438910"/>
            </a:xfrm>
            <a:custGeom>
              <a:rect b="b" l="l" r="r" t="t"/>
              <a:pathLst>
                <a:path extrusionOk="0" h="1438910" w="1440180">
                  <a:moveTo>
                    <a:pt x="720090" y="0"/>
                  </a:moveTo>
                  <a:lnTo>
                    <a:pt x="672750" y="1530"/>
                  </a:lnTo>
                  <a:lnTo>
                    <a:pt x="626227" y="6057"/>
                  </a:lnTo>
                  <a:lnTo>
                    <a:pt x="580615" y="13486"/>
                  </a:lnTo>
                  <a:lnTo>
                    <a:pt x="536011" y="23723"/>
                  </a:lnTo>
                  <a:lnTo>
                    <a:pt x="492508" y="36673"/>
                  </a:lnTo>
                  <a:lnTo>
                    <a:pt x="450201" y="52241"/>
                  </a:lnTo>
                  <a:lnTo>
                    <a:pt x="409186" y="70331"/>
                  </a:lnTo>
                  <a:lnTo>
                    <a:pt x="369557" y="90850"/>
                  </a:lnTo>
                  <a:lnTo>
                    <a:pt x="331410" y="113702"/>
                  </a:lnTo>
                  <a:lnTo>
                    <a:pt x="294839" y="138793"/>
                  </a:lnTo>
                  <a:lnTo>
                    <a:pt x="259939" y="166028"/>
                  </a:lnTo>
                  <a:lnTo>
                    <a:pt x="226805" y="195312"/>
                  </a:lnTo>
                  <a:lnTo>
                    <a:pt x="195533" y="226550"/>
                  </a:lnTo>
                  <a:lnTo>
                    <a:pt x="166217" y="259647"/>
                  </a:lnTo>
                  <a:lnTo>
                    <a:pt x="138952" y="294509"/>
                  </a:lnTo>
                  <a:lnTo>
                    <a:pt x="113833" y="331041"/>
                  </a:lnTo>
                  <a:lnTo>
                    <a:pt x="90955" y="369148"/>
                  </a:lnTo>
                  <a:lnTo>
                    <a:pt x="70412" y="408735"/>
                  </a:lnTo>
                  <a:lnTo>
                    <a:pt x="52301" y="449708"/>
                  </a:lnTo>
                  <a:lnTo>
                    <a:pt x="36716" y="491971"/>
                  </a:lnTo>
                  <a:lnTo>
                    <a:pt x="23751" y="535430"/>
                  </a:lnTo>
                  <a:lnTo>
                    <a:pt x="13502" y="579990"/>
                  </a:lnTo>
                  <a:lnTo>
                    <a:pt x="6064" y="625556"/>
                  </a:lnTo>
                  <a:lnTo>
                    <a:pt x="1531" y="672033"/>
                  </a:lnTo>
                  <a:lnTo>
                    <a:pt x="0" y="719328"/>
                  </a:lnTo>
                  <a:lnTo>
                    <a:pt x="1531" y="766622"/>
                  </a:lnTo>
                  <a:lnTo>
                    <a:pt x="6064" y="813099"/>
                  </a:lnTo>
                  <a:lnTo>
                    <a:pt x="13502" y="858665"/>
                  </a:lnTo>
                  <a:lnTo>
                    <a:pt x="23751" y="903225"/>
                  </a:lnTo>
                  <a:lnTo>
                    <a:pt x="36716" y="946684"/>
                  </a:lnTo>
                  <a:lnTo>
                    <a:pt x="52301" y="988947"/>
                  </a:lnTo>
                  <a:lnTo>
                    <a:pt x="70412" y="1029920"/>
                  </a:lnTo>
                  <a:lnTo>
                    <a:pt x="90955" y="1069507"/>
                  </a:lnTo>
                  <a:lnTo>
                    <a:pt x="113833" y="1107614"/>
                  </a:lnTo>
                  <a:lnTo>
                    <a:pt x="138952" y="1144146"/>
                  </a:lnTo>
                  <a:lnTo>
                    <a:pt x="166217" y="1179008"/>
                  </a:lnTo>
                  <a:lnTo>
                    <a:pt x="195533" y="1212105"/>
                  </a:lnTo>
                  <a:lnTo>
                    <a:pt x="226805" y="1243343"/>
                  </a:lnTo>
                  <a:lnTo>
                    <a:pt x="259939" y="1272627"/>
                  </a:lnTo>
                  <a:lnTo>
                    <a:pt x="294839" y="1299862"/>
                  </a:lnTo>
                  <a:lnTo>
                    <a:pt x="331410" y="1324953"/>
                  </a:lnTo>
                  <a:lnTo>
                    <a:pt x="369557" y="1347805"/>
                  </a:lnTo>
                  <a:lnTo>
                    <a:pt x="409186" y="1368324"/>
                  </a:lnTo>
                  <a:lnTo>
                    <a:pt x="450201" y="1386414"/>
                  </a:lnTo>
                  <a:lnTo>
                    <a:pt x="492508" y="1401982"/>
                  </a:lnTo>
                  <a:lnTo>
                    <a:pt x="536011" y="1414932"/>
                  </a:lnTo>
                  <a:lnTo>
                    <a:pt x="580615" y="1425169"/>
                  </a:lnTo>
                  <a:lnTo>
                    <a:pt x="626227" y="1432598"/>
                  </a:lnTo>
                  <a:lnTo>
                    <a:pt x="672750" y="1437125"/>
                  </a:lnTo>
                  <a:lnTo>
                    <a:pt x="720090" y="1438656"/>
                  </a:lnTo>
                  <a:lnTo>
                    <a:pt x="767429" y="1437125"/>
                  </a:lnTo>
                  <a:lnTo>
                    <a:pt x="813952" y="1432598"/>
                  </a:lnTo>
                  <a:lnTo>
                    <a:pt x="859564" y="1425169"/>
                  </a:lnTo>
                  <a:lnTo>
                    <a:pt x="904168" y="1414932"/>
                  </a:lnTo>
                  <a:lnTo>
                    <a:pt x="947671" y="1401982"/>
                  </a:lnTo>
                  <a:lnTo>
                    <a:pt x="989978" y="1386414"/>
                  </a:lnTo>
                  <a:lnTo>
                    <a:pt x="1030993" y="1368324"/>
                  </a:lnTo>
                  <a:lnTo>
                    <a:pt x="1070622" y="1347805"/>
                  </a:lnTo>
                  <a:lnTo>
                    <a:pt x="1108769" y="1324953"/>
                  </a:lnTo>
                  <a:lnTo>
                    <a:pt x="1145340" y="1299862"/>
                  </a:lnTo>
                  <a:lnTo>
                    <a:pt x="1180240" y="1272627"/>
                  </a:lnTo>
                  <a:lnTo>
                    <a:pt x="1213374" y="1243343"/>
                  </a:lnTo>
                  <a:lnTo>
                    <a:pt x="1244646" y="1212105"/>
                  </a:lnTo>
                  <a:lnTo>
                    <a:pt x="1273962" y="1179008"/>
                  </a:lnTo>
                  <a:lnTo>
                    <a:pt x="1301227" y="1144146"/>
                  </a:lnTo>
                  <a:lnTo>
                    <a:pt x="1326346" y="1107614"/>
                  </a:lnTo>
                  <a:lnTo>
                    <a:pt x="1349224" y="1069507"/>
                  </a:lnTo>
                  <a:lnTo>
                    <a:pt x="1369767" y="1029920"/>
                  </a:lnTo>
                  <a:lnTo>
                    <a:pt x="1387878" y="988947"/>
                  </a:lnTo>
                  <a:lnTo>
                    <a:pt x="1403463" y="946684"/>
                  </a:lnTo>
                  <a:lnTo>
                    <a:pt x="1416428" y="903225"/>
                  </a:lnTo>
                  <a:lnTo>
                    <a:pt x="1426677" y="858665"/>
                  </a:lnTo>
                  <a:lnTo>
                    <a:pt x="1434115" y="813099"/>
                  </a:lnTo>
                  <a:lnTo>
                    <a:pt x="1438648" y="766622"/>
                  </a:lnTo>
                  <a:lnTo>
                    <a:pt x="1440180" y="719328"/>
                  </a:lnTo>
                  <a:lnTo>
                    <a:pt x="1438648" y="672033"/>
                  </a:lnTo>
                  <a:lnTo>
                    <a:pt x="1434115" y="625556"/>
                  </a:lnTo>
                  <a:lnTo>
                    <a:pt x="1426677" y="579990"/>
                  </a:lnTo>
                  <a:lnTo>
                    <a:pt x="1416428" y="535430"/>
                  </a:lnTo>
                  <a:lnTo>
                    <a:pt x="1403463" y="491971"/>
                  </a:lnTo>
                  <a:lnTo>
                    <a:pt x="1387878" y="449708"/>
                  </a:lnTo>
                  <a:lnTo>
                    <a:pt x="1369767" y="408735"/>
                  </a:lnTo>
                  <a:lnTo>
                    <a:pt x="1349224" y="369148"/>
                  </a:lnTo>
                  <a:lnTo>
                    <a:pt x="1326346" y="331041"/>
                  </a:lnTo>
                  <a:lnTo>
                    <a:pt x="1301227" y="294509"/>
                  </a:lnTo>
                  <a:lnTo>
                    <a:pt x="1273962" y="259647"/>
                  </a:lnTo>
                  <a:lnTo>
                    <a:pt x="1244646" y="226550"/>
                  </a:lnTo>
                  <a:lnTo>
                    <a:pt x="1213374" y="195312"/>
                  </a:lnTo>
                  <a:lnTo>
                    <a:pt x="1180240" y="166028"/>
                  </a:lnTo>
                  <a:lnTo>
                    <a:pt x="1145340" y="138793"/>
                  </a:lnTo>
                  <a:lnTo>
                    <a:pt x="1108769" y="113702"/>
                  </a:lnTo>
                  <a:lnTo>
                    <a:pt x="1070622" y="90850"/>
                  </a:lnTo>
                  <a:lnTo>
                    <a:pt x="1030993" y="70331"/>
                  </a:lnTo>
                  <a:lnTo>
                    <a:pt x="989978" y="52241"/>
                  </a:lnTo>
                  <a:lnTo>
                    <a:pt x="947671" y="36673"/>
                  </a:lnTo>
                  <a:lnTo>
                    <a:pt x="904168" y="23723"/>
                  </a:lnTo>
                  <a:lnTo>
                    <a:pt x="859564" y="13486"/>
                  </a:lnTo>
                  <a:lnTo>
                    <a:pt x="813952" y="6057"/>
                  </a:lnTo>
                  <a:lnTo>
                    <a:pt x="767429" y="1530"/>
                  </a:lnTo>
                  <a:lnTo>
                    <a:pt x="720090" y="0"/>
                  </a:lnTo>
                  <a:close/>
                </a:path>
              </a:pathLst>
            </a:custGeom>
            <a:solidFill>
              <a:srgbClr val="2E82F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4" name="Google Shape;124;p10"/>
            <p:cNvSpPr/>
            <p:nvPr/>
          </p:nvSpPr>
          <p:spPr>
            <a:xfrm>
              <a:off x="1232915" y="2968751"/>
              <a:ext cx="1440180" cy="1438910"/>
            </a:xfrm>
            <a:custGeom>
              <a:rect b="b" l="l" r="r" t="t"/>
              <a:pathLst>
                <a:path extrusionOk="0" h="1438910" w="1440180">
                  <a:moveTo>
                    <a:pt x="0" y="719328"/>
                  </a:moveTo>
                  <a:lnTo>
                    <a:pt x="1531" y="672033"/>
                  </a:lnTo>
                  <a:lnTo>
                    <a:pt x="6064" y="625556"/>
                  </a:lnTo>
                  <a:lnTo>
                    <a:pt x="13502" y="579990"/>
                  </a:lnTo>
                  <a:lnTo>
                    <a:pt x="23751" y="535430"/>
                  </a:lnTo>
                  <a:lnTo>
                    <a:pt x="36716" y="491971"/>
                  </a:lnTo>
                  <a:lnTo>
                    <a:pt x="52301" y="449708"/>
                  </a:lnTo>
                  <a:lnTo>
                    <a:pt x="70412" y="408735"/>
                  </a:lnTo>
                  <a:lnTo>
                    <a:pt x="90955" y="369148"/>
                  </a:lnTo>
                  <a:lnTo>
                    <a:pt x="113833" y="331041"/>
                  </a:lnTo>
                  <a:lnTo>
                    <a:pt x="138952" y="294509"/>
                  </a:lnTo>
                  <a:lnTo>
                    <a:pt x="166217" y="259647"/>
                  </a:lnTo>
                  <a:lnTo>
                    <a:pt x="195533" y="226550"/>
                  </a:lnTo>
                  <a:lnTo>
                    <a:pt x="226805" y="195312"/>
                  </a:lnTo>
                  <a:lnTo>
                    <a:pt x="259939" y="166028"/>
                  </a:lnTo>
                  <a:lnTo>
                    <a:pt x="294839" y="138793"/>
                  </a:lnTo>
                  <a:lnTo>
                    <a:pt x="331410" y="113702"/>
                  </a:lnTo>
                  <a:lnTo>
                    <a:pt x="369557" y="90850"/>
                  </a:lnTo>
                  <a:lnTo>
                    <a:pt x="409186" y="70331"/>
                  </a:lnTo>
                  <a:lnTo>
                    <a:pt x="450201" y="52241"/>
                  </a:lnTo>
                  <a:lnTo>
                    <a:pt x="492508" y="36673"/>
                  </a:lnTo>
                  <a:lnTo>
                    <a:pt x="536011" y="23723"/>
                  </a:lnTo>
                  <a:lnTo>
                    <a:pt x="580615" y="13486"/>
                  </a:lnTo>
                  <a:lnTo>
                    <a:pt x="626227" y="6057"/>
                  </a:lnTo>
                  <a:lnTo>
                    <a:pt x="672750" y="1530"/>
                  </a:lnTo>
                  <a:lnTo>
                    <a:pt x="720090" y="0"/>
                  </a:lnTo>
                  <a:lnTo>
                    <a:pt x="767429" y="1530"/>
                  </a:lnTo>
                  <a:lnTo>
                    <a:pt x="813952" y="6057"/>
                  </a:lnTo>
                  <a:lnTo>
                    <a:pt x="859564" y="13486"/>
                  </a:lnTo>
                  <a:lnTo>
                    <a:pt x="904168" y="23723"/>
                  </a:lnTo>
                  <a:lnTo>
                    <a:pt x="947671" y="36673"/>
                  </a:lnTo>
                  <a:lnTo>
                    <a:pt x="989978" y="52241"/>
                  </a:lnTo>
                  <a:lnTo>
                    <a:pt x="1030993" y="70331"/>
                  </a:lnTo>
                  <a:lnTo>
                    <a:pt x="1070622" y="90850"/>
                  </a:lnTo>
                  <a:lnTo>
                    <a:pt x="1108769" y="113702"/>
                  </a:lnTo>
                  <a:lnTo>
                    <a:pt x="1145340" y="138793"/>
                  </a:lnTo>
                  <a:lnTo>
                    <a:pt x="1180240" y="166028"/>
                  </a:lnTo>
                  <a:lnTo>
                    <a:pt x="1213374" y="195312"/>
                  </a:lnTo>
                  <a:lnTo>
                    <a:pt x="1244646" y="226550"/>
                  </a:lnTo>
                  <a:lnTo>
                    <a:pt x="1273962" y="259647"/>
                  </a:lnTo>
                  <a:lnTo>
                    <a:pt x="1301227" y="294509"/>
                  </a:lnTo>
                  <a:lnTo>
                    <a:pt x="1326346" y="331041"/>
                  </a:lnTo>
                  <a:lnTo>
                    <a:pt x="1349224" y="369148"/>
                  </a:lnTo>
                  <a:lnTo>
                    <a:pt x="1369767" y="408735"/>
                  </a:lnTo>
                  <a:lnTo>
                    <a:pt x="1387878" y="449708"/>
                  </a:lnTo>
                  <a:lnTo>
                    <a:pt x="1403463" y="491971"/>
                  </a:lnTo>
                  <a:lnTo>
                    <a:pt x="1416428" y="535430"/>
                  </a:lnTo>
                  <a:lnTo>
                    <a:pt x="1426677" y="579990"/>
                  </a:lnTo>
                  <a:lnTo>
                    <a:pt x="1434115" y="625556"/>
                  </a:lnTo>
                  <a:lnTo>
                    <a:pt x="1438648" y="672033"/>
                  </a:lnTo>
                  <a:lnTo>
                    <a:pt x="1440180" y="719328"/>
                  </a:lnTo>
                  <a:lnTo>
                    <a:pt x="1438648" y="766622"/>
                  </a:lnTo>
                  <a:lnTo>
                    <a:pt x="1434115" y="813099"/>
                  </a:lnTo>
                  <a:lnTo>
                    <a:pt x="1426677" y="858665"/>
                  </a:lnTo>
                  <a:lnTo>
                    <a:pt x="1416428" y="903225"/>
                  </a:lnTo>
                  <a:lnTo>
                    <a:pt x="1403463" y="946684"/>
                  </a:lnTo>
                  <a:lnTo>
                    <a:pt x="1387878" y="988947"/>
                  </a:lnTo>
                  <a:lnTo>
                    <a:pt x="1369767" y="1029920"/>
                  </a:lnTo>
                  <a:lnTo>
                    <a:pt x="1349224" y="1069507"/>
                  </a:lnTo>
                  <a:lnTo>
                    <a:pt x="1326346" y="1107614"/>
                  </a:lnTo>
                  <a:lnTo>
                    <a:pt x="1301227" y="1144146"/>
                  </a:lnTo>
                  <a:lnTo>
                    <a:pt x="1273962" y="1179008"/>
                  </a:lnTo>
                  <a:lnTo>
                    <a:pt x="1244646" y="1212105"/>
                  </a:lnTo>
                  <a:lnTo>
                    <a:pt x="1213374" y="1243343"/>
                  </a:lnTo>
                  <a:lnTo>
                    <a:pt x="1180240" y="1272627"/>
                  </a:lnTo>
                  <a:lnTo>
                    <a:pt x="1145340" y="1299862"/>
                  </a:lnTo>
                  <a:lnTo>
                    <a:pt x="1108769" y="1324953"/>
                  </a:lnTo>
                  <a:lnTo>
                    <a:pt x="1070622" y="1347805"/>
                  </a:lnTo>
                  <a:lnTo>
                    <a:pt x="1030993" y="1368324"/>
                  </a:lnTo>
                  <a:lnTo>
                    <a:pt x="989978" y="1386414"/>
                  </a:lnTo>
                  <a:lnTo>
                    <a:pt x="947671" y="1401982"/>
                  </a:lnTo>
                  <a:lnTo>
                    <a:pt x="904168" y="1414932"/>
                  </a:lnTo>
                  <a:lnTo>
                    <a:pt x="859564" y="1425169"/>
                  </a:lnTo>
                  <a:lnTo>
                    <a:pt x="813952" y="1432598"/>
                  </a:lnTo>
                  <a:lnTo>
                    <a:pt x="767429" y="1437125"/>
                  </a:lnTo>
                  <a:lnTo>
                    <a:pt x="720090" y="1438656"/>
                  </a:lnTo>
                  <a:lnTo>
                    <a:pt x="672750" y="1437125"/>
                  </a:lnTo>
                  <a:lnTo>
                    <a:pt x="626227" y="1432598"/>
                  </a:lnTo>
                  <a:lnTo>
                    <a:pt x="580615" y="1425169"/>
                  </a:lnTo>
                  <a:lnTo>
                    <a:pt x="536011" y="1414932"/>
                  </a:lnTo>
                  <a:lnTo>
                    <a:pt x="492508" y="1401982"/>
                  </a:lnTo>
                  <a:lnTo>
                    <a:pt x="450201" y="1386414"/>
                  </a:lnTo>
                  <a:lnTo>
                    <a:pt x="409186" y="1368324"/>
                  </a:lnTo>
                  <a:lnTo>
                    <a:pt x="369557" y="1347805"/>
                  </a:lnTo>
                  <a:lnTo>
                    <a:pt x="331410" y="1324953"/>
                  </a:lnTo>
                  <a:lnTo>
                    <a:pt x="294839" y="1299862"/>
                  </a:lnTo>
                  <a:lnTo>
                    <a:pt x="259939" y="1272627"/>
                  </a:lnTo>
                  <a:lnTo>
                    <a:pt x="226805" y="1243343"/>
                  </a:lnTo>
                  <a:lnTo>
                    <a:pt x="195533" y="1212105"/>
                  </a:lnTo>
                  <a:lnTo>
                    <a:pt x="166217" y="1179008"/>
                  </a:lnTo>
                  <a:lnTo>
                    <a:pt x="138952" y="1144146"/>
                  </a:lnTo>
                  <a:lnTo>
                    <a:pt x="113833" y="1107614"/>
                  </a:lnTo>
                  <a:lnTo>
                    <a:pt x="90955" y="1069507"/>
                  </a:lnTo>
                  <a:lnTo>
                    <a:pt x="70412" y="1029920"/>
                  </a:lnTo>
                  <a:lnTo>
                    <a:pt x="52301" y="988947"/>
                  </a:lnTo>
                  <a:lnTo>
                    <a:pt x="36716" y="946684"/>
                  </a:lnTo>
                  <a:lnTo>
                    <a:pt x="23751" y="903225"/>
                  </a:lnTo>
                  <a:lnTo>
                    <a:pt x="13502" y="858665"/>
                  </a:lnTo>
                  <a:lnTo>
                    <a:pt x="6064" y="813099"/>
                  </a:lnTo>
                  <a:lnTo>
                    <a:pt x="1531" y="766622"/>
                  </a:lnTo>
                  <a:lnTo>
                    <a:pt x="0" y="719328"/>
                  </a:lnTo>
                  <a:close/>
                </a:path>
              </a:pathLst>
            </a:custGeom>
            <a:noFill/>
            <a:ln cap="flat" cmpd="sng" w="12175">
              <a:solidFill>
                <a:srgbClr val="1F5EB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125" name="Google Shape;125;p10"/>
            <p:cNvPicPr preferRelativeResize="0"/>
            <p:nvPr/>
          </p:nvPicPr>
          <p:blipFill rotWithShape="1">
            <a:blip r:embed="rId4">
              <a:alphaModFix/>
            </a:blip>
            <a:srcRect b="0" l="0" r="0" t="0"/>
            <a:stretch/>
          </p:blipFill>
          <p:spPr>
            <a:xfrm>
              <a:off x="1502663" y="3238499"/>
              <a:ext cx="899147" cy="899160"/>
            </a:xfrm>
            <a:prstGeom prst="rect">
              <a:avLst/>
            </a:prstGeom>
            <a:noFill/>
            <a:ln>
              <a:noFill/>
            </a:ln>
          </p:spPr>
        </p:pic>
      </p:grpSp>
      <p:sp>
        <p:nvSpPr>
          <p:cNvPr id="126" name="Google Shape;126;p10"/>
          <p:cNvSpPr txBox="1"/>
          <p:nvPr/>
        </p:nvSpPr>
        <p:spPr>
          <a:xfrm>
            <a:off x="725318" y="4582904"/>
            <a:ext cx="2453640" cy="660400"/>
          </a:xfrm>
          <a:prstGeom prst="rect">
            <a:avLst/>
          </a:prstGeom>
          <a:noFill/>
          <a:ln>
            <a:noFill/>
          </a:ln>
        </p:spPr>
        <p:txBody>
          <a:bodyPr anchorCtr="0" anchor="t" bIns="0" lIns="0" spcFirstLastPara="1" rIns="0" wrap="square" tIns="12700">
            <a:spAutoFit/>
          </a:bodyPr>
          <a:lstStyle/>
          <a:p>
            <a:pPr indent="200659" lvl="0" marL="12700" marR="5080" rtl="0" algn="l">
              <a:lnSpc>
                <a:spcPct val="130200"/>
              </a:lnSpc>
              <a:spcBef>
                <a:spcPts val="0"/>
              </a:spcBef>
              <a:spcAft>
                <a:spcPts val="0"/>
              </a:spcAft>
              <a:buNone/>
            </a:pPr>
            <a:r>
              <a:rPr lang="en-US" sz="1600">
                <a:solidFill>
                  <a:srgbClr val="1C1C1C"/>
                </a:solidFill>
                <a:latin typeface="Calibri"/>
                <a:ea typeface="Calibri"/>
                <a:cs typeface="Calibri"/>
                <a:sym typeface="Calibri"/>
              </a:rPr>
              <a:t>Qualified and trained gig  workers for brands to employ</a:t>
            </a:r>
            <a:endParaRPr sz="1600">
              <a:latin typeface="Calibri"/>
              <a:ea typeface="Calibri"/>
              <a:cs typeface="Calibri"/>
              <a:sym typeface="Calibri"/>
            </a:endParaRPr>
          </a:p>
        </p:txBody>
      </p:sp>
      <p:sp>
        <p:nvSpPr>
          <p:cNvPr id="127" name="Google Shape;127;p10"/>
          <p:cNvSpPr txBox="1"/>
          <p:nvPr/>
        </p:nvSpPr>
        <p:spPr>
          <a:xfrm>
            <a:off x="3602328" y="4582904"/>
            <a:ext cx="2222500" cy="660400"/>
          </a:xfrm>
          <a:prstGeom prst="rect">
            <a:avLst/>
          </a:prstGeom>
          <a:noFill/>
          <a:ln>
            <a:noFill/>
          </a:ln>
        </p:spPr>
        <p:txBody>
          <a:bodyPr anchorCtr="0" anchor="t" bIns="0" lIns="0" spcFirstLastPara="1" rIns="0" wrap="square" tIns="12700">
            <a:spAutoFit/>
          </a:bodyPr>
          <a:lstStyle/>
          <a:p>
            <a:pPr indent="-122555" lvl="0" marL="134620" marR="5080" rtl="0" algn="l">
              <a:lnSpc>
                <a:spcPct val="130200"/>
              </a:lnSpc>
              <a:spcBef>
                <a:spcPts val="0"/>
              </a:spcBef>
              <a:spcAft>
                <a:spcPts val="0"/>
              </a:spcAft>
              <a:buNone/>
            </a:pPr>
            <a:r>
              <a:rPr lang="en-US" sz="1600">
                <a:solidFill>
                  <a:srgbClr val="1C1C1C"/>
                </a:solidFill>
                <a:latin typeface="Calibri"/>
                <a:ea typeface="Calibri"/>
                <a:cs typeface="Calibri"/>
                <a:sym typeface="Calibri"/>
              </a:rPr>
              <a:t>Multiple companies for gig  workers to choose from</a:t>
            </a:r>
            <a:endParaRPr sz="1600">
              <a:latin typeface="Calibri"/>
              <a:ea typeface="Calibri"/>
              <a:cs typeface="Calibri"/>
              <a:sym typeface="Calibri"/>
            </a:endParaRPr>
          </a:p>
        </p:txBody>
      </p:sp>
      <p:grpSp>
        <p:nvGrpSpPr>
          <p:cNvPr id="128" name="Google Shape;128;p10"/>
          <p:cNvGrpSpPr/>
          <p:nvPr/>
        </p:nvGrpSpPr>
        <p:grpSpPr>
          <a:xfrm>
            <a:off x="3904488" y="2877311"/>
            <a:ext cx="1620520" cy="1620520"/>
            <a:chOff x="3904488" y="2877311"/>
            <a:chExt cx="1620520" cy="1620520"/>
          </a:xfrm>
        </p:grpSpPr>
        <p:sp>
          <p:nvSpPr>
            <p:cNvPr id="129" name="Google Shape;129;p10"/>
            <p:cNvSpPr/>
            <p:nvPr/>
          </p:nvSpPr>
          <p:spPr>
            <a:xfrm>
              <a:off x="3904488" y="2877311"/>
              <a:ext cx="1620520" cy="1620520"/>
            </a:xfrm>
            <a:custGeom>
              <a:rect b="b" l="l" r="r" t="t"/>
              <a:pathLst>
                <a:path extrusionOk="0" h="1620520" w="1620520">
                  <a:moveTo>
                    <a:pt x="810006" y="0"/>
                  </a:moveTo>
                  <a:lnTo>
                    <a:pt x="762417" y="1375"/>
                  </a:lnTo>
                  <a:lnTo>
                    <a:pt x="715553" y="5450"/>
                  </a:lnTo>
                  <a:lnTo>
                    <a:pt x="669487" y="12149"/>
                  </a:lnTo>
                  <a:lnTo>
                    <a:pt x="624297" y="21395"/>
                  </a:lnTo>
                  <a:lnTo>
                    <a:pt x="580059" y="33114"/>
                  </a:lnTo>
                  <a:lnTo>
                    <a:pt x="536848" y="47228"/>
                  </a:lnTo>
                  <a:lnTo>
                    <a:pt x="494740" y="63662"/>
                  </a:lnTo>
                  <a:lnTo>
                    <a:pt x="453812" y="82340"/>
                  </a:lnTo>
                  <a:lnTo>
                    <a:pt x="414139" y="103185"/>
                  </a:lnTo>
                  <a:lnTo>
                    <a:pt x="375797" y="126122"/>
                  </a:lnTo>
                  <a:lnTo>
                    <a:pt x="338864" y="151075"/>
                  </a:lnTo>
                  <a:lnTo>
                    <a:pt x="303413" y="177968"/>
                  </a:lnTo>
                  <a:lnTo>
                    <a:pt x="269522" y="206724"/>
                  </a:lnTo>
                  <a:lnTo>
                    <a:pt x="237267" y="237267"/>
                  </a:lnTo>
                  <a:lnTo>
                    <a:pt x="206724" y="269522"/>
                  </a:lnTo>
                  <a:lnTo>
                    <a:pt x="177968" y="303413"/>
                  </a:lnTo>
                  <a:lnTo>
                    <a:pt x="151075" y="338864"/>
                  </a:lnTo>
                  <a:lnTo>
                    <a:pt x="126122" y="375797"/>
                  </a:lnTo>
                  <a:lnTo>
                    <a:pt x="103185" y="414139"/>
                  </a:lnTo>
                  <a:lnTo>
                    <a:pt x="82340" y="453812"/>
                  </a:lnTo>
                  <a:lnTo>
                    <a:pt x="63662" y="494740"/>
                  </a:lnTo>
                  <a:lnTo>
                    <a:pt x="47228" y="536848"/>
                  </a:lnTo>
                  <a:lnTo>
                    <a:pt x="33114" y="580059"/>
                  </a:lnTo>
                  <a:lnTo>
                    <a:pt x="21395" y="624297"/>
                  </a:lnTo>
                  <a:lnTo>
                    <a:pt x="12149" y="669487"/>
                  </a:lnTo>
                  <a:lnTo>
                    <a:pt x="5450" y="715553"/>
                  </a:lnTo>
                  <a:lnTo>
                    <a:pt x="1375" y="762417"/>
                  </a:lnTo>
                  <a:lnTo>
                    <a:pt x="0" y="810006"/>
                  </a:lnTo>
                  <a:lnTo>
                    <a:pt x="1375" y="857594"/>
                  </a:lnTo>
                  <a:lnTo>
                    <a:pt x="5450" y="904458"/>
                  </a:lnTo>
                  <a:lnTo>
                    <a:pt x="12149" y="950524"/>
                  </a:lnTo>
                  <a:lnTo>
                    <a:pt x="21395" y="995714"/>
                  </a:lnTo>
                  <a:lnTo>
                    <a:pt x="33114" y="1039952"/>
                  </a:lnTo>
                  <a:lnTo>
                    <a:pt x="47228" y="1083163"/>
                  </a:lnTo>
                  <a:lnTo>
                    <a:pt x="63662" y="1125271"/>
                  </a:lnTo>
                  <a:lnTo>
                    <a:pt x="82340" y="1166199"/>
                  </a:lnTo>
                  <a:lnTo>
                    <a:pt x="103185" y="1205872"/>
                  </a:lnTo>
                  <a:lnTo>
                    <a:pt x="126122" y="1244214"/>
                  </a:lnTo>
                  <a:lnTo>
                    <a:pt x="151075" y="1281147"/>
                  </a:lnTo>
                  <a:lnTo>
                    <a:pt x="177968" y="1316598"/>
                  </a:lnTo>
                  <a:lnTo>
                    <a:pt x="206724" y="1350489"/>
                  </a:lnTo>
                  <a:lnTo>
                    <a:pt x="237267" y="1382744"/>
                  </a:lnTo>
                  <a:lnTo>
                    <a:pt x="269522" y="1413287"/>
                  </a:lnTo>
                  <a:lnTo>
                    <a:pt x="303413" y="1442043"/>
                  </a:lnTo>
                  <a:lnTo>
                    <a:pt x="338864" y="1468936"/>
                  </a:lnTo>
                  <a:lnTo>
                    <a:pt x="375797" y="1493889"/>
                  </a:lnTo>
                  <a:lnTo>
                    <a:pt x="414139" y="1516826"/>
                  </a:lnTo>
                  <a:lnTo>
                    <a:pt x="453812" y="1537671"/>
                  </a:lnTo>
                  <a:lnTo>
                    <a:pt x="494740" y="1556349"/>
                  </a:lnTo>
                  <a:lnTo>
                    <a:pt x="536848" y="1572783"/>
                  </a:lnTo>
                  <a:lnTo>
                    <a:pt x="580059" y="1586897"/>
                  </a:lnTo>
                  <a:lnTo>
                    <a:pt x="624297" y="1598616"/>
                  </a:lnTo>
                  <a:lnTo>
                    <a:pt x="669487" y="1607862"/>
                  </a:lnTo>
                  <a:lnTo>
                    <a:pt x="715553" y="1614561"/>
                  </a:lnTo>
                  <a:lnTo>
                    <a:pt x="762417" y="1618636"/>
                  </a:lnTo>
                  <a:lnTo>
                    <a:pt x="810006" y="1620012"/>
                  </a:lnTo>
                  <a:lnTo>
                    <a:pt x="857594" y="1618636"/>
                  </a:lnTo>
                  <a:lnTo>
                    <a:pt x="904458" y="1614561"/>
                  </a:lnTo>
                  <a:lnTo>
                    <a:pt x="950524" y="1607862"/>
                  </a:lnTo>
                  <a:lnTo>
                    <a:pt x="995714" y="1598616"/>
                  </a:lnTo>
                  <a:lnTo>
                    <a:pt x="1039952" y="1586897"/>
                  </a:lnTo>
                  <a:lnTo>
                    <a:pt x="1083163" y="1572783"/>
                  </a:lnTo>
                  <a:lnTo>
                    <a:pt x="1125271" y="1556349"/>
                  </a:lnTo>
                  <a:lnTo>
                    <a:pt x="1166199" y="1537671"/>
                  </a:lnTo>
                  <a:lnTo>
                    <a:pt x="1205872" y="1516826"/>
                  </a:lnTo>
                  <a:lnTo>
                    <a:pt x="1244214" y="1493889"/>
                  </a:lnTo>
                  <a:lnTo>
                    <a:pt x="1281147" y="1468936"/>
                  </a:lnTo>
                  <a:lnTo>
                    <a:pt x="1316598" y="1442043"/>
                  </a:lnTo>
                  <a:lnTo>
                    <a:pt x="1350489" y="1413287"/>
                  </a:lnTo>
                  <a:lnTo>
                    <a:pt x="1382744" y="1382744"/>
                  </a:lnTo>
                  <a:lnTo>
                    <a:pt x="1413287" y="1350489"/>
                  </a:lnTo>
                  <a:lnTo>
                    <a:pt x="1442043" y="1316598"/>
                  </a:lnTo>
                  <a:lnTo>
                    <a:pt x="1468936" y="1281147"/>
                  </a:lnTo>
                  <a:lnTo>
                    <a:pt x="1493889" y="1244214"/>
                  </a:lnTo>
                  <a:lnTo>
                    <a:pt x="1516826" y="1205872"/>
                  </a:lnTo>
                  <a:lnTo>
                    <a:pt x="1537671" y="1166199"/>
                  </a:lnTo>
                  <a:lnTo>
                    <a:pt x="1556349" y="1125271"/>
                  </a:lnTo>
                  <a:lnTo>
                    <a:pt x="1572783" y="1083163"/>
                  </a:lnTo>
                  <a:lnTo>
                    <a:pt x="1586897" y="1039952"/>
                  </a:lnTo>
                  <a:lnTo>
                    <a:pt x="1598616" y="995714"/>
                  </a:lnTo>
                  <a:lnTo>
                    <a:pt x="1607862" y="950524"/>
                  </a:lnTo>
                  <a:lnTo>
                    <a:pt x="1614561" y="904458"/>
                  </a:lnTo>
                  <a:lnTo>
                    <a:pt x="1618636" y="857594"/>
                  </a:lnTo>
                  <a:lnTo>
                    <a:pt x="1620012" y="810006"/>
                  </a:lnTo>
                  <a:lnTo>
                    <a:pt x="1618636" y="762417"/>
                  </a:lnTo>
                  <a:lnTo>
                    <a:pt x="1614561" y="715553"/>
                  </a:lnTo>
                  <a:lnTo>
                    <a:pt x="1607862" y="669487"/>
                  </a:lnTo>
                  <a:lnTo>
                    <a:pt x="1598616" y="624297"/>
                  </a:lnTo>
                  <a:lnTo>
                    <a:pt x="1586897" y="580059"/>
                  </a:lnTo>
                  <a:lnTo>
                    <a:pt x="1572783" y="536848"/>
                  </a:lnTo>
                  <a:lnTo>
                    <a:pt x="1556349" y="494740"/>
                  </a:lnTo>
                  <a:lnTo>
                    <a:pt x="1537671" y="453812"/>
                  </a:lnTo>
                  <a:lnTo>
                    <a:pt x="1516826" y="414139"/>
                  </a:lnTo>
                  <a:lnTo>
                    <a:pt x="1493889" y="375797"/>
                  </a:lnTo>
                  <a:lnTo>
                    <a:pt x="1468936" y="338864"/>
                  </a:lnTo>
                  <a:lnTo>
                    <a:pt x="1442043" y="303413"/>
                  </a:lnTo>
                  <a:lnTo>
                    <a:pt x="1413287" y="269522"/>
                  </a:lnTo>
                  <a:lnTo>
                    <a:pt x="1382744" y="237267"/>
                  </a:lnTo>
                  <a:lnTo>
                    <a:pt x="1350489" y="206724"/>
                  </a:lnTo>
                  <a:lnTo>
                    <a:pt x="1316598" y="177968"/>
                  </a:lnTo>
                  <a:lnTo>
                    <a:pt x="1281147" y="151075"/>
                  </a:lnTo>
                  <a:lnTo>
                    <a:pt x="1244214" y="126122"/>
                  </a:lnTo>
                  <a:lnTo>
                    <a:pt x="1205872" y="103185"/>
                  </a:lnTo>
                  <a:lnTo>
                    <a:pt x="1166199" y="82340"/>
                  </a:lnTo>
                  <a:lnTo>
                    <a:pt x="1125271" y="63662"/>
                  </a:lnTo>
                  <a:lnTo>
                    <a:pt x="1083163" y="47228"/>
                  </a:lnTo>
                  <a:lnTo>
                    <a:pt x="1039952" y="33114"/>
                  </a:lnTo>
                  <a:lnTo>
                    <a:pt x="995714" y="21395"/>
                  </a:lnTo>
                  <a:lnTo>
                    <a:pt x="950524" y="12149"/>
                  </a:lnTo>
                  <a:lnTo>
                    <a:pt x="904458" y="5450"/>
                  </a:lnTo>
                  <a:lnTo>
                    <a:pt x="857594" y="1375"/>
                  </a:lnTo>
                  <a:lnTo>
                    <a:pt x="810006" y="0"/>
                  </a:lnTo>
                  <a:close/>
                </a:path>
              </a:pathLst>
            </a:custGeom>
            <a:solidFill>
              <a:srgbClr val="1C1C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0" name="Google Shape;130;p10"/>
            <p:cNvSpPr/>
            <p:nvPr/>
          </p:nvSpPr>
          <p:spPr>
            <a:xfrm>
              <a:off x="3994404" y="2968751"/>
              <a:ext cx="1440180" cy="1438910"/>
            </a:xfrm>
            <a:custGeom>
              <a:rect b="b" l="l" r="r" t="t"/>
              <a:pathLst>
                <a:path extrusionOk="0" h="1438910" w="1440179">
                  <a:moveTo>
                    <a:pt x="720090" y="0"/>
                  </a:moveTo>
                  <a:lnTo>
                    <a:pt x="672750" y="1530"/>
                  </a:lnTo>
                  <a:lnTo>
                    <a:pt x="626227" y="6057"/>
                  </a:lnTo>
                  <a:lnTo>
                    <a:pt x="580615" y="13486"/>
                  </a:lnTo>
                  <a:lnTo>
                    <a:pt x="536011" y="23723"/>
                  </a:lnTo>
                  <a:lnTo>
                    <a:pt x="492508" y="36673"/>
                  </a:lnTo>
                  <a:lnTo>
                    <a:pt x="450201" y="52241"/>
                  </a:lnTo>
                  <a:lnTo>
                    <a:pt x="409186" y="70331"/>
                  </a:lnTo>
                  <a:lnTo>
                    <a:pt x="369557" y="90850"/>
                  </a:lnTo>
                  <a:lnTo>
                    <a:pt x="331410" y="113702"/>
                  </a:lnTo>
                  <a:lnTo>
                    <a:pt x="294839" y="138793"/>
                  </a:lnTo>
                  <a:lnTo>
                    <a:pt x="259939" y="166028"/>
                  </a:lnTo>
                  <a:lnTo>
                    <a:pt x="226805" y="195312"/>
                  </a:lnTo>
                  <a:lnTo>
                    <a:pt x="195533" y="226550"/>
                  </a:lnTo>
                  <a:lnTo>
                    <a:pt x="166217" y="259647"/>
                  </a:lnTo>
                  <a:lnTo>
                    <a:pt x="138952" y="294509"/>
                  </a:lnTo>
                  <a:lnTo>
                    <a:pt x="113833" y="331041"/>
                  </a:lnTo>
                  <a:lnTo>
                    <a:pt x="90955" y="369148"/>
                  </a:lnTo>
                  <a:lnTo>
                    <a:pt x="70412" y="408735"/>
                  </a:lnTo>
                  <a:lnTo>
                    <a:pt x="52301" y="449708"/>
                  </a:lnTo>
                  <a:lnTo>
                    <a:pt x="36716" y="491971"/>
                  </a:lnTo>
                  <a:lnTo>
                    <a:pt x="23751" y="535430"/>
                  </a:lnTo>
                  <a:lnTo>
                    <a:pt x="13502" y="579990"/>
                  </a:lnTo>
                  <a:lnTo>
                    <a:pt x="6064" y="625556"/>
                  </a:lnTo>
                  <a:lnTo>
                    <a:pt x="1531" y="672033"/>
                  </a:lnTo>
                  <a:lnTo>
                    <a:pt x="0" y="719328"/>
                  </a:lnTo>
                  <a:lnTo>
                    <a:pt x="1531" y="766622"/>
                  </a:lnTo>
                  <a:lnTo>
                    <a:pt x="6064" y="813099"/>
                  </a:lnTo>
                  <a:lnTo>
                    <a:pt x="13502" y="858665"/>
                  </a:lnTo>
                  <a:lnTo>
                    <a:pt x="23751" y="903225"/>
                  </a:lnTo>
                  <a:lnTo>
                    <a:pt x="36716" y="946684"/>
                  </a:lnTo>
                  <a:lnTo>
                    <a:pt x="52301" y="988947"/>
                  </a:lnTo>
                  <a:lnTo>
                    <a:pt x="70412" y="1029920"/>
                  </a:lnTo>
                  <a:lnTo>
                    <a:pt x="90955" y="1069507"/>
                  </a:lnTo>
                  <a:lnTo>
                    <a:pt x="113833" y="1107614"/>
                  </a:lnTo>
                  <a:lnTo>
                    <a:pt x="138952" y="1144146"/>
                  </a:lnTo>
                  <a:lnTo>
                    <a:pt x="166217" y="1179008"/>
                  </a:lnTo>
                  <a:lnTo>
                    <a:pt x="195533" y="1212105"/>
                  </a:lnTo>
                  <a:lnTo>
                    <a:pt x="226805" y="1243343"/>
                  </a:lnTo>
                  <a:lnTo>
                    <a:pt x="259939" y="1272627"/>
                  </a:lnTo>
                  <a:lnTo>
                    <a:pt x="294839" y="1299862"/>
                  </a:lnTo>
                  <a:lnTo>
                    <a:pt x="331410" y="1324953"/>
                  </a:lnTo>
                  <a:lnTo>
                    <a:pt x="369557" y="1347805"/>
                  </a:lnTo>
                  <a:lnTo>
                    <a:pt x="409186" y="1368324"/>
                  </a:lnTo>
                  <a:lnTo>
                    <a:pt x="450201" y="1386414"/>
                  </a:lnTo>
                  <a:lnTo>
                    <a:pt x="492508" y="1401982"/>
                  </a:lnTo>
                  <a:lnTo>
                    <a:pt x="536011" y="1414932"/>
                  </a:lnTo>
                  <a:lnTo>
                    <a:pt x="580615" y="1425169"/>
                  </a:lnTo>
                  <a:lnTo>
                    <a:pt x="626227" y="1432598"/>
                  </a:lnTo>
                  <a:lnTo>
                    <a:pt x="672750" y="1437125"/>
                  </a:lnTo>
                  <a:lnTo>
                    <a:pt x="720090" y="1438656"/>
                  </a:lnTo>
                  <a:lnTo>
                    <a:pt x="767429" y="1437125"/>
                  </a:lnTo>
                  <a:lnTo>
                    <a:pt x="813952" y="1432598"/>
                  </a:lnTo>
                  <a:lnTo>
                    <a:pt x="859564" y="1425169"/>
                  </a:lnTo>
                  <a:lnTo>
                    <a:pt x="904168" y="1414932"/>
                  </a:lnTo>
                  <a:lnTo>
                    <a:pt x="947671" y="1401982"/>
                  </a:lnTo>
                  <a:lnTo>
                    <a:pt x="989978" y="1386414"/>
                  </a:lnTo>
                  <a:lnTo>
                    <a:pt x="1030993" y="1368324"/>
                  </a:lnTo>
                  <a:lnTo>
                    <a:pt x="1070622" y="1347805"/>
                  </a:lnTo>
                  <a:lnTo>
                    <a:pt x="1108769" y="1324953"/>
                  </a:lnTo>
                  <a:lnTo>
                    <a:pt x="1145340" y="1299862"/>
                  </a:lnTo>
                  <a:lnTo>
                    <a:pt x="1180240" y="1272627"/>
                  </a:lnTo>
                  <a:lnTo>
                    <a:pt x="1213374" y="1243343"/>
                  </a:lnTo>
                  <a:lnTo>
                    <a:pt x="1244646" y="1212105"/>
                  </a:lnTo>
                  <a:lnTo>
                    <a:pt x="1273962" y="1179008"/>
                  </a:lnTo>
                  <a:lnTo>
                    <a:pt x="1301227" y="1144146"/>
                  </a:lnTo>
                  <a:lnTo>
                    <a:pt x="1326346" y="1107614"/>
                  </a:lnTo>
                  <a:lnTo>
                    <a:pt x="1349224" y="1069507"/>
                  </a:lnTo>
                  <a:lnTo>
                    <a:pt x="1369767" y="1029920"/>
                  </a:lnTo>
                  <a:lnTo>
                    <a:pt x="1387878" y="988947"/>
                  </a:lnTo>
                  <a:lnTo>
                    <a:pt x="1403463" y="946684"/>
                  </a:lnTo>
                  <a:lnTo>
                    <a:pt x="1416428" y="903225"/>
                  </a:lnTo>
                  <a:lnTo>
                    <a:pt x="1426677" y="858665"/>
                  </a:lnTo>
                  <a:lnTo>
                    <a:pt x="1434115" y="813099"/>
                  </a:lnTo>
                  <a:lnTo>
                    <a:pt x="1438648" y="766622"/>
                  </a:lnTo>
                  <a:lnTo>
                    <a:pt x="1440180" y="719328"/>
                  </a:lnTo>
                  <a:lnTo>
                    <a:pt x="1438648" y="672033"/>
                  </a:lnTo>
                  <a:lnTo>
                    <a:pt x="1434115" y="625556"/>
                  </a:lnTo>
                  <a:lnTo>
                    <a:pt x="1426677" y="579990"/>
                  </a:lnTo>
                  <a:lnTo>
                    <a:pt x="1416428" y="535430"/>
                  </a:lnTo>
                  <a:lnTo>
                    <a:pt x="1403463" y="491971"/>
                  </a:lnTo>
                  <a:lnTo>
                    <a:pt x="1387878" y="449708"/>
                  </a:lnTo>
                  <a:lnTo>
                    <a:pt x="1369767" y="408735"/>
                  </a:lnTo>
                  <a:lnTo>
                    <a:pt x="1349224" y="369148"/>
                  </a:lnTo>
                  <a:lnTo>
                    <a:pt x="1326346" y="331041"/>
                  </a:lnTo>
                  <a:lnTo>
                    <a:pt x="1301227" y="294509"/>
                  </a:lnTo>
                  <a:lnTo>
                    <a:pt x="1273962" y="259647"/>
                  </a:lnTo>
                  <a:lnTo>
                    <a:pt x="1244646" y="226550"/>
                  </a:lnTo>
                  <a:lnTo>
                    <a:pt x="1213374" y="195312"/>
                  </a:lnTo>
                  <a:lnTo>
                    <a:pt x="1180240" y="166028"/>
                  </a:lnTo>
                  <a:lnTo>
                    <a:pt x="1145340" y="138793"/>
                  </a:lnTo>
                  <a:lnTo>
                    <a:pt x="1108769" y="113702"/>
                  </a:lnTo>
                  <a:lnTo>
                    <a:pt x="1070622" y="90850"/>
                  </a:lnTo>
                  <a:lnTo>
                    <a:pt x="1030993" y="70331"/>
                  </a:lnTo>
                  <a:lnTo>
                    <a:pt x="989978" y="52241"/>
                  </a:lnTo>
                  <a:lnTo>
                    <a:pt x="947671" y="36673"/>
                  </a:lnTo>
                  <a:lnTo>
                    <a:pt x="904168" y="23723"/>
                  </a:lnTo>
                  <a:lnTo>
                    <a:pt x="859564" y="13486"/>
                  </a:lnTo>
                  <a:lnTo>
                    <a:pt x="813952" y="6057"/>
                  </a:lnTo>
                  <a:lnTo>
                    <a:pt x="767429" y="1530"/>
                  </a:lnTo>
                  <a:lnTo>
                    <a:pt x="720090" y="0"/>
                  </a:lnTo>
                  <a:close/>
                </a:path>
              </a:pathLst>
            </a:custGeom>
            <a:solidFill>
              <a:srgbClr val="2E82F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1" name="Google Shape;131;p10"/>
            <p:cNvSpPr/>
            <p:nvPr/>
          </p:nvSpPr>
          <p:spPr>
            <a:xfrm>
              <a:off x="3994404" y="2968751"/>
              <a:ext cx="1440180" cy="1438910"/>
            </a:xfrm>
            <a:custGeom>
              <a:rect b="b" l="l" r="r" t="t"/>
              <a:pathLst>
                <a:path extrusionOk="0" h="1438910" w="1440179">
                  <a:moveTo>
                    <a:pt x="0" y="719328"/>
                  </a:moveTo>
                  <a:lnTo>
                    <a:pt x="1531" y="672033"/>
                  </a:lnTo>
                  <a:lnTo>
                    <a:pt x="6064" y="625556"/>
                  </a:lnTo>
                  <a:lnTo>
                    <a:pt x="13502" y="579990"/>
                  </a:lnTo>
                  <a:lnTo>
                    <a:pt x="23751" y="535430"/>
                  </a:lnTo>
                  <a:lnTo>
                    <a:pt x="36716" y="491971"/>
                  </a:lnTo>
                  <a:lnTo>
                    <a:pt x="52301" y="449708"/>
                  </a:lnTo>
                  <a:lnTo>
                    <a:pt x="70412" y="408735"/>
                  </a:lnTo>
                  <a:lnTo>
                    <a:pt x="90955" y="369148"/>
                  </a:lnTo>
                  <a:lnTo>
                    <a:pt x="113833" y="331041"/>
                  </a:lnTo>
                  <a:lnTo>
                    <a:pt x="138952" y="294509"/>
                  </a:lnTo>
                  <a:lnTo>
                    <a:pt x="166217" y="259647"/>
                  </a:lnTo>
                  <a:lnTo>
                    <a:pt x="195533" y="226550"/>
                  </a:lnTo>
                  <a:lnTo>
                    <a:pt x="226805" y="195312"/>
                  </a:lnTo>
                  <a:lnTo>
                    <a:pt x="259939" y="166028"/>
                  </a:lnTo>
                  <a:lnTo>
                    <a:pt x="294839" y="138793"/>
                  </a:lnTo>
                  <a:lnTo>
                    <a:pt x="331410" y="113702"/>
                  </a:lnTo>
                  <a:lnTo>
                    <a:pt x="369557" y="90850"/>
                  </a:lnTo>
                  <a:lnTo>
                    <a:pt x="409186" y="70331"/>
                  </a:lnTo>
                  <a:lnTo>
                    <a:pt x="450201" y="52241"/>
                  </a:lnTo>
                  <a:lnTo>
                    <a:pt x="492508" y="36673"/>
                  </a:lnTo>
                  <a:lnTo>
                    <a:pt x="536011" y="23723"/>
                  </a:lnTo>
                  <a:lnTo>
                    <a:pt x="580615" y="13486"/>
                  </a:lnTo>
                  <a:lnTo>
                    <a:pt x="626227" y="6057"/>
                  </a:lnTo>
                  <a:lnTo>
                    <a:pt x="672750" y="1530"/>
                  </a:lnTo>
                  <a:lnTo>
                    <a:pt x="720090" y="0"/>
                  </a:lnTo>
                  <a:lnTo>
                    <a:pt x="767429" y="1530"/>
                  </a:lnTo>
                  <a:lnTo>
                    <a:pt x="813952" y="6057"/>
                  </a:lnTo>
                  <a:lnTo>
                    <a:pt x="859564" y="13486"/>
                  </a:lnTo>
                  <a:lnTo>
                    <a:pt x="904168" y="23723"/>
                  </a:lnTo>
                  <a:lnTo>
                    <a:pt x="947671" y="36673"/>
                  </a:lnTo>
                  <a:lnTo>
                    <a:pt x="989978" y="52241"/>
                  </a:lnTo>
                  <a:lnTo>
                    <a:pt x="1030993" y="70331"/>
                  </a:lnTo>
                  <a:lnTo>
                    <a:pt x="1070622" y="90850"/>
                  </a:lnTo>
                  <a:lnTo>
                    <a:pt x="1108769" y="113702"/>
                  </a:lnTo>
                  <a:lnTo>
                    <a:pt x="1145340" y="138793"/>
                  </a:lnTo>
                  <a:lnTo>
                    <a:pt x="1180240" y="166028"/>
                  </a:lnTo>
                  <a:lnTo>
                    <a:pt x="1213374" y="195312"/>
                  </a:lnTo>
                  <a:lnTo>
                    <a:pt x="1244646" y="226550"/>
                  </a:lnTo>
                  <a:lnTo>
                    <a:pt x="1273962" y="259647"/>
                  </a:lnTo>
                  <a:lnTo>
                    <a:pt x="1301227" y="294509"/>
                  </a:lnTo>
                  <a:lnTo>
                    <a:pt x="1326346" y="331041"/>
                  </a:lnTo>
                  <a:lnTo>
                    <a:pt x="1349224" y="369148"/>
                  </a:lnTo>
                  <a:lnTo>
                    <a:pt x="1369767" y="408735"/>
                  </a:lnTo>
                  <a:lnTo>
                    <a:pt x="1387878" y="449708"/>
                  </a:lnTo>
                  <a:lnTo>
                    <a:pt x="1403463" y="491971"/>
                  </a:lnTo>
                  <a:lnTo>
                    <a:pt x="1416428" y="535430"/>
                  </a:lnTo>
                  <a:lnTo>
                    <a:pt x="1426677" y="579990"/>
                  </a:lnTo>
                  <a:lnTo>
                    <a:pt x="1434115" y="625556"/>
                  </a:lnTo>
                  <a:lnTo>
                    <a:pt x="1438648" y="672033"/>
                  </a:lnTo>
                  <a:lnTo>
                    <a:pt x="1440180" y="719328"/>
                  </a:lnTo>
                  <a:lnTo>
                    <a:pt x="1438648" y="766622"/>
                  </a:lnTo>
                  <a:lnTo>
                    <a:pt x="1434115" y="813099"/>
                  </a:lnTo>
                  <a:lnTo>
                    <a:pt x="1426677" y="858665"/>
                  </a:lnTo>
                  <a:lnTo>
                    <a:pt x="1416428" y="903225"/>
                  </a:lnTo>
                  <a:lnTo>
                    <a:pt x="1403463" y="946684"/>
                  </a:lnTo>
                  <a:lnTo>
                    <a:pt x="1387878" y="988947"/>
                  </a:lnTo>
                  <a:lnTo>
                    <a:pt x="1369767" y="1029920"/>
                  </a:lnTo>
                  <a:lnTo>
                    <a:pt x="1349224" y="1069507"/>
                  </a:lnTo>
                  <a:lnTo>
                    <a:pt x="1326346" y="1107614"/>
                  </a:lnTo>
                  <a:lnTo>
                    <a:pt x="1301227" y="1144146"/>
                  </a:lnTo>
                  <a:lnTo>
                    <a:pt x="1273962" y="1179008"/>
                  </a:lnTo>
                  <a:lnTo>
                    <a:pt x="1244646" y="1212105"/>
                  </a:lnTo>
                  <a:lnTo>
                    <a:pt x="1213374" y="1243343"/>
                  </a:lnTo>
                  <a:lnTo>
                    <a:pt x="1180240" y="1272627"/>
                  </a:lnTo>
                  <a:lnTo>
                    <a:pt x="1145340" y="1299862"/>
                  </a:lnTo>
                  <a:lnTo>
                    <a:pt x="1108769" y="1324953"/>
                  </a:lnTo>
                  <a:lnTo>
                    <a:pt x="1070622" y="1347805"/>
                  </a:lnTo>
                  <a:lnTo>
                    <a:pt x="1030993" y="1368324"/>
                  </a:lnTo>
                  <a:lnTo>
                    <a:pt x="989978" y="1386414"/>
                  </a:lnTo>
                  <a:lnTo>
                    <a:pt x="947671" y="1401982"/>
                  </a:lnTo>
                  <a:lnTo>
                    <a:pt x="904168" y="1414932"/>
                  </a:lnTo>
                  <a:lnTo>
                    <a:pt x="859564" y="1425169"/>
                  </a:lnTo>
                  <a:lnTo>
                    <a:pt x="813952" y="1432598"/>
                  </a:lnTo>
                  <a:lnTo>
                    <a:pt x="767429" y="1437125"/>
                  </a:lnTo>
                  <a:lnTo>
                    <a:pt x="720090" y="1438656"/>
                  </a:lnTo>
                  <a:lnTo>
                    <a:pt x="672750" y="1437125"/>
                  </a:lnTo>
                  <a:lnTo>
                    <a:pt x="626227" y="1432598"/>
                  </a:lnTo>
                  <a:lnTo>
                    <a:pt x="580615" y="1425169"/>
                  </a:lnTo>
                  <a:lnTo>
                    <a:pt x="536011" y="1414932"/>
                  </a:lnTo>
                  <a:lnTo>
                    <a:pt x="492508" y="1401982"/>
                  </a:lnTo>
                  <a:lnTo>
                    <a:pt x="450201" y="1386414"/>
                  </a:lnTo>
                  <a:lnTo>
                    <a:pt x="409186" y="1368324"/>
                  </a:lnTo>
                  <a:lnTo>
                    <a:pt x="369557" y="1347805"/>
                  </a:lnTo>
                  <a:lnTo>
                    <a:pt x="331410" y="1324953"/>
                  </a:lnTo>
                  <a:lnTo>
                    <a:pt x="294839" y="1299862"/>
                  </a:lnTo>
                  <a:lnTo>
                    <a:pt x="259939" y="1272627"/>
                  </a:lnTo>
                  <a:lnTo>
                    <a:pt x="226805" y="1243343"/>
                  </a:lnTo>
                  <a:lnTo>
                    <a:pt x="195533" y="1212105"/>
                  </a:lnTo>
                  <a:lnTo>
                    <a:pt x="166217" y="1179008"/>
                  </a:lnTo>
                  <a:lnTo>
                    <a:pt x="138952" y="1144146"/>
                  </a:lnTo>
                  <a:lnTo>
                    <a:pt x="113833" y="1107614"/>
                  </a:lnTo>
                  <a:lnTo>
                    <a:pt x="90955" y="1069507"/>
                  </a:lnTo>
                  <a:lnTo>
                    <a:pt x="70412" y="1029920"/>
                  </a:lnTo>
                  <a:lnTo>
                    <a:pt x="52301" y="988947"/>
                  </a:lnTo>
                  <a:lnTo>
                    <a:pt x="36716" y="946684"/>
                  </a:lnTo>
                  <a:lnTo>
                    <a:pt x="23751" y="903225"/>
                  </a:lnTo>
                  <a:lnTo>
                    <a:pt x="13502" y="858665"/>
                  </a:lnTo>
                  <a:lnTo>
                    <a:pt x="6064" y="813099"/>
                  </a:lnTo>
                  <a:lnTo>
                    <a:pt x="1531" y="766622"/>
                  </a:lnTo>
                  <a:lnTo>
                    <a:pt x="0" y="719328"/>
                  </a:lnTo>
                  <a:close/>
                </a:path>
              </a:pathLst>
            </a:custGeom>
            <a:noFill/>
            <a:ln cap="flat" cmpd="sng" w="12175">
              <a:solidFill>
                <a:srgbClr val="1F5EB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132" name="Google Shape;132;p10"/>
            <p:cNvPicPr preferRelativeResize="0"/>
            <p:nvPr/>
          </p:nvPicPr>
          <p:blipFill rotWithShape="1">
            <a:blip r:embed="rId5">
              <a:alphaModFix/>
            </a:blip>
            <a:srcRect b="0" l="0" r="0" t="0"/>
            <a:stretch/>
          </p:blipFill>
          <p:spPr>
            <a:xfrm>
              <a:off x="4264152" y="3238499"/>
              <a:ext cx="900683" cy="899160"/>
            </a:xfrm>
            <a:prstGeom prst="rect">
              <a:avLst/>
            </a:prstGeom>
            <a:noFill/>
            <a:ln>
              <a:noFill/>
            </a:ln>
          </p:spPr>
        </p:pic>
      </p:grpSp>
      <p:sp>
        <p:nvSpPr>
          <p:cNvPr id="133" name="Google Shape;133;p10"/>
          <p:cNvSpPr txBox="1"/>
          <p:nvPr/>
        </p:nvSpPr>
        <p:spPr>
          <a:xfrm>
            <a:off x="6439661" y="4582904"/>
            <a:ext cx="2079625" cy="977265"/>
          </a:xfrm>
          <a:prstGeom prst="rect">
            <a:avLst/>
          </a:prstGeom>
          <a:noFill/>
          <a:ln>
            <a:noFill/>
          </a:ln>
        </p:spPr>
        <p:txBody>
          <a:bodyPr anchorCtr="0" anchor="t" bIns="0" lIns="0" spcFirstLastPara="1" rIns="0" wrap="square" tIns="12700">
            <a:spAutoFit/>
          </a:bodyPr>
          <a:lstStyle/>
          <a:p>
            <a:pPr indent="0" lvl="0" marL="12065" marR="5080" rtl="0" algn="ctr">
              <a:lnSpc>
                <a:spcPct val="130100"/>
              </a:lnSpc>
              <a:spcBef>
                <a:spcPts val="0"/>
              </a:spcBef>
              <a:spcAft>
                <a:spcPts val="0"/>
              </a:spcAft>
              <a:buNone/>
            </a:pPr>
            <a:r>
              <a:rPr lang="en-US" sz="1600">
                <a:solidFill>
                  <a:srgbClr val="1C1C1C"/>
                </a:solidFill>
                <a:latin typeface="Calibri"/>
                <a:ea typeface="Calibri"/>
                <a:cs typeface="Calibri"/>
                <a:sym typeface="Calibri"/>
              </a:rPr>
              <a:t>Herody is responsible for  project completion and  payments</a:t>
            </a:r>
            <a:endParaRPr sz="1600">
              <a:latin typeface="Calibri"/>
              <a:ea typeface="Calibri"/>
              <a:cs typeface="Calibri"/>
              <a:sym typeface="Calibri"/>
            </a:endParaRPr>
          </a:p>
        </p:txBody>
      </p:sp>
      <p:grpSp>
        <p:nvGrpSpPr>
          <p:cNvPr id="134" name="Google Shape;134;p10"/>
          <p:cNvGrpSpPr/>
          <p:nvPr/>
        </p:nvGrpSpPr>
        <p:grpSpPr>
          <a:xfrm>
            <a:off x="6667500" y="2877311"/>
            <a:ext cx="1620520" cy="1620520"/>
            <a:chOff x="6667500" y="2877311"/>
            <a:chExt cx="1620520" cy="1620520"/>
          </a:xfrm>
        </p:grpSpPr>
        <p:sp>
          <p:nvSpPr>
            <p:cNvPr id="135" name="Google Shape;135;p10"/>
            <p:cNvSpPr/>
            <p:nvPr/>
          </p:nvSpPr>
          <p:spPr>
            <a:xfrm>
              <a:off x="6667500" y="2877311"/>
              <a:ext cx="1620520" cy="1620520"/>
            </a:xfrm>
            <a:custGeom>
              <a:rect b="b" l="l" r="r" t="t"/>
              <a:pathLst>
                <a:path extrusionOk="0" h="1620520" w="1620520">
                  <a:moveTo>
                    <a:pt x="810006" y="0"/>
                  </a:moveTo>
                  <a:lnTo>
                    <a:pt x="762417" y="1375"/>
                  </a:lnTo>
                  <a:lnTo>
                    <a:pt x="715553" y="5450"/>
                  </a:lnTo>
                  <a:lnTo>
                    <a:pt x="669487" y="12149"/>
                  </a:lnTo>
                  <a:lnTo>
                    <a:pt x="624297" y="21395"/>
                  </a:lnTo>
                  <a:lnTo>
                    <a:pt x="580059" y="33114"/>
                  </a:lnTo>
                  <a:lnTo>
                    <a:pt x="536848" y="47228"/>
                  </a:lnTo>
                  <a:lnTo>
                    <a:pt x="494740" y="63662"/>
                  </a:lnTo>
                  <a:lnTo>
                    <a:pt x="453812" y="82340"/>
                  </a:lnTo>
                  <a:lnTo>
                    <a:pt x="414139" y="103185"/>
                  </a:lnTo>
                  <a:lnTo>
                    <a:pt x="375797" y="126122"/>
                  </a:lnTo>
                  <a:lnTo>
                    <a:pt x="338864" y="151075"/>
                  </a:lnTo>
                  <a:lnTo>
                    <a:pt x="303413" y="177968"/>
                  </a:lnTo>
                  <a:lnTo>
                    <a:pt x="269522" y="206724"/>
                  </a:lnTo>
                  <a:lnTo>
                    <a:pt x="237267" y="237267"/>
                  </a:lnTo>
                  <a:lnTo>
                    <a:pt x="206724" y="269522"/>
                  </a:lnTo>
                  <a:lnTo>
                    <a:pt x="177968" y="303413"/>
                  </a:lnTo>
                  <a:lnTo>
                    <a:pt x="151075" y="338864"/>
                  </a:lnTo>
                  <a:lnTo>
                    <a:pt x="126122" y="375797"/>
                  </a:lnTo>
                  <a:lnTo>
                    <a:pt x="103185" y="414139"/>
                  </a:lnTo>
                  <a:lnTo>
                    <a:pt x="82340" y="453812"/>
                  </a:lnTo>
                  <a:lnTo>
                    <a:pt x="63662" y="494740"/>
                  </a:lnTo>
                  <a:lnTo>
                    <a:pt x="47228" y="536848"/>
                  </a:lnTo>
                  <a:lnTo>
                    <a:pt x="33114" y="580059"/>
                  </a:lnTo>
                  <a:lnTo>
                    <a:pt x="21395" y="624297"/>
                  </a:lnTo>
                  <a:lnTo>
                    <a:pt x="12149" y="669487"/>
                  </a:lnTo>
                  <a:lnTo>
                    <a:pt x="5450" y="715553"/>
                  </a:lnTo>
                  <a:lnTo>
                    <a:pt x="1375" y="762417"/>
                  </a:lnTo>
                  <a:lnTo>
                    <a:pt x="0" y="810006"/>
                  </a:lnTo>
                  <a:lnTo>
                    <a:pt x="1375" y="857594"/>
                  </a:lnTo>
                  <a:lnTo>
                    <a:pt x="5450" y="904458"/>
                  </a:lnTo>
                  <a:lnTo>
                    <a:pt x="12149" y="950524"/>
                  </a:lnTo>
                  <a:lnTo>
                    <a:pt x="21395" y="995714"/>
                  </a:lnTo>
                  <a:lnTo>
                    <a:pt x="33114" y="1039952"/>
                  </a:lnTo>
                  <a:lnTo>
                    <a:pt x="47228" y="1083163"/>
                  </a:lnTo>
                  <a:lnTo>
                    <a:pt x="63662" y="1125271"/>
                  </a:lnTo>
                  <a:lnTo>
                    <a:pt x="82340" y="1166199"/>
                  </a:lnTo>
                  <a:lnTo>
                    <a:pt x="103185" y="1205872"/>
                  </a:lnTo>
                  <a:lnTo>
                    <a:pt x="126122" y="1244214"/>
                  </a:lnTo>
                  <a:lnTo>
                    <a:pt x="151075" y="1281147"/>
                  </a:lnTo>
                  <a:lnTo>
                    <a:pt x="177968" y="1316598"/>
                  </a:lnTo>
                  <a:lnTo>
                    <a:pt x="206724" y="1350489"/>
                  </a:lnTo>
                  <a:lnTo>
                    <a:pt x="237267" y="1382744"/>
                  </a:lnTo>
                  <a:lnTo>
                    <a:pt x="269522" y="1413287"/>
                  </a:lnTo>
                  <a:lnTo>
                    <a:pt x="303413" y="1442043"/>
                  </a:lnTo>
                  <a:lnTo>
                    <a:pt x="338864" y="1468936"/>
                  </a:lnTo>
                  <a:lnTo>
                    <a:pt x="375797" y="1493889"/>
                  </a:lnTo>
                  <a:lnTo>
                    <a:pt x="414139" y="1516826"/>
                  </a:lnTo>
                  <a:lnTo>
                    <a:pt x="453812" y="1537671"/>
                  </a:lnTo>
                  <a:lnTo>
                    <a:pt x="494740" y="1556349"/>
                  </a:lnTo>
                  <a:lnTo>
                    <a:pt x="536848" y="1572783"/>
                  </a:lnTo>
                  <a:lnTo>
                    <a:pt x="580059" y="1586897"/>
                  </a:lnTo>
                  <a:lnTo>
                    <a:pt x="624297" y="1598616"/>
                  </a:lnTo>
                  <a:lnTo>
                    <a:pt x="669487" y="1607862"/>
                  </a:lnTo>
                  <a:lnTo>
                    <a:pt x="715553" y="1614561"/>
                  </a:lnTo>
                  <a:lnTo>
                    <a:pt x="762417" y="1618636"/>
                  </a:lnTo>
                  <a:lnTo>
                    <a:pt x="810006" y="1620012"/>
                  </a:lnTo>
                  <a:lnTo>
                    <a:pt x="857594" y="1618636"/>
                  </a:lnTo>
                  <a:lnTo>
                    <a:pt x="904458" y="1614561"/>
                  </a:lnTo>
                  <a:lnTo>
                    <a:pt x="950524" y="1607862"/>
                  </a:lnTo>
                  <a:lnTo>
                    <a:pt x="995714" y="1598616"/>
                  </a:lnTo>
                  <a:lnTo>
                    <a:pt x="1039952" y="1586897"/>
                  </a:lnTo>
                  <a:lnTo>
                    <a:pt x="1083163" y="1572783"/>
                  </a:lnTo>
                  <a:lnTo>
                    <a:pt x="1125271" y="1556349"/>
                  </a:lnTo>
                  <a:lnTo>
                    <a:pt x="1166199" y="1537671"/>
                  </a:lnTo>
                  <a:lnTo>
                    <a:pt x="1205872" y="1516826"/>
                  </a:lnTo>
                  <a:lnTo>
                    <a:pt x="1244214" y="1493889"/>
                  </a:lnTo>
                  <a:lnTo>
                    <a:pt x="1281147" y="1468936"/>
                  </a:lnTo>
                  <a:lnTo>
                    <a:pt x="1316598" y="1442043"/>
                  </a:lnTo>
                  <a:lnTo>
                    <a:pt x="1350489" y="1413287"/>
                  </a:lnTo>
                  <a:lnTo>
                    <a:pt x="1382744" y="1382744"/>
                  </a:lnTo>
                  <a:lnTo>
                    <a:pt x="1413287" y="1350489"/>
                  </a:lnTo>
                  <a:lnTo>
                    <a:pt x="1442043" y="1316598"/>
                  </a:lnTo>
                  <a:lnTo>
                    <a:pt x="1468936" y="1281147"/>
                  </a:lnTo>
                  <a:lnTo>
                    <a:pt x="1493889" y="1244214"/>
                  </a:lnTo>
                  <a:lnTo>
                    <a:pt x="1516826" y="1205872"/>
                  </a:lnTo>
                  <a:lnTo>
                    <a:pt x="1537671" y="1166199"/>
                  </a:lnTo>
                  <a:lnTo>
                    <a:pt x="1556349" y="1125271"/>
                  </a:lnTo>
                  <a:lnTo>
                    <a:pt x="1572783" y="1083163"/>
                  </a:lnTo>
                  <a:lnTo>
                    <a:pt x="1586897" y="1039952"/>
                  </a:lnTo>
                  <a:lnTo>
                    <a:pt x="1598616" y="995714"/>
                  </a:lnTo>
                  <a:lnTo>
                    <a:pt x="1607862" y="950524"/>
                  </a:lnTo>
                  <a:lnTo>
                    <a:pt x="1614561" y="904458"/>
                  </a:lnTo>
                  <a:lnTo>
                    <a:pt x="1618636" y="857594"/>
                  </a:lnTo>
                  <a:lnTo>
                    <a:pt x="1620012" y="810006"/>
                  </a:lnTo>
                  <a:lnTo>
                    <a:pt x="1618636" y="762417"/>
                  </a:lnTo>
                  <a:lnTo>
                    <a:pt x="1614561" y="715553"/>
                  </a:lnTo>
                  <a:lnTo>
                    <a:pt x="1607862" y="669487"/>
                  </a:lnTo>
                  <a:lnTo>
                    <a:pt x="1598616" y="624297"/>
                  </a:lnTo>
                  <a:lnTo>
                    <a:pt x="1586897" y="580059"/>
                  </a:lnTo>
                  <a:lnTo>
                    <a:pt x="1572783" y="536848"/>
                  </a:lnTo>
                  <a:lnTo>
                    <a:pt x="1556349" y="494740"/>
                  </a:lnTo>
                  <a:lnTo>
                    <a:pt x="1537671" y="453812"/>
                  </a:lnTo>
                  <a:lnTo>
                    <a:pt x="1516826" y="414139"/>
                  </a:lnTo>
                  <a:lnTo>
                    <a:pt x="1493889" y="375797"/>
                  </a:lnTo>
                  <a:lnTo>
                    <a:pt x="1468936" y="338864"/>
                  </a:lnTo>
                  <a:lnTo>
                    <a:pt x="1442043" y="303413"/>
                  </a:lnTo>
                  <a:lnTo>
                    <a:pt x="1413287" y="269522"/>
                  </a:lnTo>
                  <a:lnTo>
                    <a:pt x="1382744" y="237267"/>
                  </a:lnTo>
                  <a:lnTo>
                    <a:pt x="1350489" y="206724"/>
                  </a:lnTo>
                  <a:lnTo>
                    <a:pt x="1316598" y="177968"/>
                  </a:lnTo>
                  <a:lnTo>
                    <a:pt x="1281147" y="151075"/>
                  </a:lnTo>
                  <a:lnTo>
                    <a:pt x="1244214" y="126122"/>
                  </a:lnTo>
                  <a:lnTo>
                    <a:pt x="1205872" y="103185"/>
                  </a:lnTo>
                  <a:lnTo>
                    <a:pt x="1166199" y="82340"/>
                  </a:lnTo>
                  <a:lnTo>
                    <a:pt x="1125271" y="63662"/>
                  </a:lnTo>
                  <a:lnTo>
                    <a:pt x="1083163" y="47228"/>
                  </a:lnTo>
                  <a:lnTo>
                    <a:pt x="1039952" y="33114"/>
                  </a:lnTo>
                  <a:lnTo>
                    <a:pt x="995714" y="21395"/>
                  </a:lnTo>
                  <a:lnTo>
                    <a:pt x="950524" y="12149"/>
                  </a:lnTo>
                  <a:lnTo>
                    <a:pt x="904458" y="5450"/>
                  </a:lnTo>
                  <a:lnTo>
                    <a:pt x="857594" y="1375"/>
                  </a:lnTo>
                  <a:lnTo>
                    <a:pt x="810006" y="0"/>
                  </a:lnTo>
                  <a:close/>
                </a:path>
              </a:pathLst>
            </a:custGeom>
            <a:solidFill>
              <a:srgbClr val="1C1C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6" name="Google Shape;136;p10"/>
            <p:cNvSpPr/>
            <p:nvPr/>
          </p:nvSpPr>
          <p:spPr>
            <a:xfrm>
              <a:off x="6757415" y="2968751"/>
              <a:ext cx="1440180" cy="1438910"/>
            </a:xfrm>
            <a:custGeom>
              <a:rect b="b" l="l" r="r" t="t"/>
              <a:pathLst>
                <a:path extrusionOk="0" h="1438910" w="1440179">
                  <a:moveTo>
                    <a:pt x="720090" y="0"/>
                  </a:moveTo>
                  <a:lnTo>
                    <a:pt x="672750" y="1530"/>
                  </a:lnTo>
                  <a:lnTo>
                    <a:pt x="626227" y="6057"/>
                  </a:lnTo>
                  <a:lnTo>
                    <a:pt x="580615" y="13486"/>
                  </a:lnTo>
                  <a:lnTo>
                    <a:pt x="536011" y="23723"/>
                  </a:lnTo>
                  <a:lnTo>
                    <a:pt x="492508" y="36673"/>
                  </a:lnTo>
                  <a:lnTo>
                    <a:pt x="450201" y="52241"/>
                  </a:lnTo>
                  <a:lnTo>
                    <a:pt x="409186" y="70331"/>
                  </a:lnTo>
                  <a:lnTo>
                    <a:pt x="369557" y="90850"/>
                  </a:lnTo>
                  <a:lnTo>
                    <a:pt x="331410" y="113702"/>
                  </a:lnTo>
                  <a:lnTo>
                    <a:pt x="294839" y="138793"/>
                  </a:lnTo>
                  <a:lnTo>
                    <a:pt x="259939" y="166028"/>
                  </a:lnTo>
                  <a:lnTo>
                    <a:pt x="226805" y="195312"/>
                  </a:lnTo>
                  <a:lnTo>
                    <a:pt x="195533" y="226550"/>
                  </a:lnTo>
                  <a:lnTo>
                    <a:pt x="166217" y="259647"/>
                  </a:lnTo>
                  <a:lnTo>
                    <a:pt x="138952" y="294509"/>
                  </a:lnTo>
                  <a:lnTo>
                    <a:pt x="113833" y="331041"/>
                  </a:lnTo>
                  <a:lnTo>
                    <a:pt x="90955" y="369148"/>
                  </a:lnTo>
                  <a:lnTo>
                    <a:pt x="70412" y="408735"/>
                  </a:lnTo>
                  <a:lnTo>
                    <a:pt x="52301" y="449708"/>
                  </a:lnTo>
                  <a:lnTo>
                    <a:pt x="36716" y="491971"/>
                  </a:lnTo>
                  <a:lnTo>
                    <a:pt x="23751" y="535430"/>
                  </a:lnTo>
                  <a:lnTo>
                    <a:pt x="13502" y="579990"/>
                  </a:lnTo>
                  <a:lnTo>
                    <a:pt x="6064" y="625556"/>
                  </a:lnTo>
                  <a:lnTo>
                    <a:pt x="1531" y="672033"/>
                  </a:lnTo>
                  <a:lnTo>
                    <a:pt x="0" y="719328"/>
                  </a:lnTo>
                  <a:lnTo>
                    <a:pt x="1531" y="766622"/>
                  </a:lnTo>
                  <a:lnTo>
                    <a:pt x="6064" y="813099"/>
                  </a:lnTo>
                  <a:lnTo>
                    <a:pt x="13502" y="858665"/>
                  </a:lnTo>
                  <a:lnTo>
                    <a:pt x="23751" y="903225"/>
                  </a:lnTo>
                  <a:lnTo>
                    <a:pt x="36716" y="946684"/>
                  </a:lnTo>
                  <a:lnTo>
                    <a:pt x="52301" y="988947"/>
                  </a:lnTo>
                  <a:lnTo>
                    <a:pt x="70412" y="1029920"/>
                  </a:lnTo>
                  <a:lnTo>
                    <a:pt x="90955" y="1069507"/>
                  </a:lnTo>
                  <a:lnTo>
                    <a:pt x="113833" y="1107614"/>
                  </a:lnTo>
                  <a:lnTo>
                    <a:pt x="138952" y="1144146"/>
                  </a:lnTo>
                  <a:lnTo>
                    <a:pt x="166217" y="1179008"/>
                  </a:lnTo>
                  <a:lnTo>
                    <a:pt x="195533" y="1212105"/>
                  </a:lnTo>
                  <a:lnTo>
                    <a:pt x="226805" y="1243343"/>
                  </a:lnTo>
                  <a:lnTo>
                    <a:pt x="259939" y="1272627"/>
                  </a:lnTo>
                  <a:lnTo>
                    <a:pt x="294839" y="1299862"/>
                  </a:lnTo>
                  <a:lnTo>
                    <a:pt x="331410" y="1324953"/>
                  </a:lnTo>
                  <a:lnTo>
                    <a:pt x="369557" y="1347805"/>
                  </a:lnTo>
                  <a:lnTo>
                    <a:pt x="409186" y="1368324"/>
                  </a:lnTo>
                  <a:lnTo>
                    <a:pt x="450201" y="1386414"/>
                  </a:lnTo>
                  <a:lnTo>
                    <a:pt x="492508" y="1401982"/>
                  </a:lnTo>
                  <a:lnTo>
                    <a:pt x="536011" y="1414932"/>
                  </a:lnTo>
                  <a:lnTo>
                    <a:pt x="580615" y="1425169"/>
                  </a:lnTo>
                  <a:lnTo>
                    <a:pt x="626227" y="1432598"/>
                  </a:lnTo>
                  <a:lnTo>
                    <a:pt x="672750" y="1437125"/>
                  </a:lnTo>
                  <a:lnTo>
                    <a:pt x="720090" y="1438656"/>
                  </a:lnTo>
                  <a:lnTo>
                    <a:pt x="767429" y="1437125"/>
                  </a:lnTo>
                  <a:lnTo>
                    <a:pt x="813952" y="1432598"/>
                  </a:lnTo>
                  <a:lnTo>
                    <a:pt x="859564" y="1425169"/>
                  </a:lnTo>
                  <a:lnTo>
                    <a:pt x="904168" y="1414932"/>
                  </a:lnTo>
                  <a:lnTo>
                    <a:pt x="947671" y="1401982"/>
                  </a:lnTo>
                  <a:lnTo>
                    <a:pt x="989978" y="1386414"/>
                  </a:lnTo>
                  <a:lnTo>
                    <a:pt x="1030993" y="1368324"/>
                  </a:lnTo>
                  <a:lnTo>
                    <a:pt x="1070622" y="1347805"/>
                  </a:lnTo>
                  <a:lnTo>
                    <a:pt x="1108769" y="1324953"/>
                  </a:lnTo>
                  <a:lnTo>
                    <a:pt x="1145340" y="1299862"/>
                  </a:lnTo>
                  <a:lnTo>
                    <a:pt x="1180240" y="1272627"/>
                  </a:lnTo>
                  <a:lnTo>
                    <a:pt x="1213374" y="1243343"/>
                  </a:lnTo>
                  <a:lnTo>
                    <a:pt x="1244646" y="1212105"/>
                  </a:lnTo>
                  <a:lnTo>
                    <a:pt x="1273962" y="1179008"/>
                  </a:lnTo>
                  <a:lnTo>
                    <a:pt x="1301227" y="1144146"/>
                  </a:lnTo>
                  <a:lnTo>
                    <a:pt x="1326346" y="1107614"/>
                  </a:lnTo>
                  <a:lnTo>
                    <a:pt x="1349224" y="1069507"/>
                  </a:lnTo>
                  <a:lnTo>
                    <a:pt x="1369767" y="1029920"/>
                  </a:lnTo>
                  <a:lnTo>
                    <a:pt x="1387878" y="988947"/>
                  </a:lnTo>
                  <a:lnTo>
                    <a:pt x="1403463" y="946684"/>
                  </a:lnTo>
                  <a:lnTo>
                    <a:pt x="1416428" y="903225"/>
                  </a:lnTo>
                  <a:lnTo>
                    <a:pt x="1426677" y="858665"/>
                  </a:lnTo>
                  <a:lnTo>
                    <a:pt x="1434115" y="813099"/>
                  </a:lnTo>
                  <a:lnTo>
                    <a:pt x="1438648" y="766622"/>
                  </a:lnTo>
                  <a:lnTo>
                    <a:pt x="1440180" y="719328"/>
                  </a:lnTo>
                  <a:lnTo>
                    <a:pt x="1438648" y="672033"/>
                  </a:lnTo>
                  <a:lnTo>
                    <a:pt x="1434115" y="625556"/>
                  </a:lnTo>
                  <a:lnTo>
                    <a:pt x="1426677" y="579990"/>
                  </a:lnTo>
                  <a:lnTo>
                    <a:pt x="1416428" y="535430"/>
                  </a:lnTo>
                  <a:lnTo>
                    <a:pt x="1403463" y="491971"/>
                  </a:lnTo>
                  <a:lnTo>
                    <a:pt x="1387878" y="449708"/>
                  </a:lnTo>
                  <a:lnTo>
                    <a:pt x="1369767" y="408735"/>
                  </a:lnTo>
                  <a:lnTo>
                    <a:pt x="1349224" y="369148"/>
                  </a:lnTo>
                  <a:lnTo>
                    <a:pt x="1326346" y="331041"/>
                  </a:lnTo>
                  <a:lnTo>
                    <a:pt x="1301227" y="294509"/>
                  </a:lnTo>
                  <a:lnTo>
                    <a:pt x="1273962" y="259647"/>
                  </a:lnTo>
                  <a:lnTo>
                    <a:pt x="1244646" y="226550"/>
                  </a:lnTo>
                  <a:lnTo>
                    <a:pt x="1213374" y="195312"/>
                  </a:lnTo>
                  <a:lnTo>
                    <a:pt x="1180240" y="166028"/>
                  </a:lnTo>
                  <a:lnTo>
                    <a:pt x="1145340" y="138793"/>
                  </a:lnTo>
                  <a:lnTo>
                    <a:pt x="1108769" y="113702"/>
                  </a:lnTo>
                  <a:lnTo>
                    <a:pt x="1070622" y="90850"/>
                  </a:lnTo>
                  <a:lnTo>
                    <a:pt x="1030993" y="70331"/>
                  </a:lnTo>
                  <a:lnTo>
                    <a:pt x="989978" y="52241"/>
                  </a:lnTo>
                  <a:lnTo>
                    <a:pt x="947671" y="36673"/>
                  </a:lnTo>
                  <a:lnTo>
                    <a:pt x="904168" y="23723"/>
                  </a:lnTo>
                  <a:lnTo>
                    <a:pt x="859564" y="13486"/>
                  </a:lnTo>
                  <a:lnTo>
                    <a:pt x="813952" y="6057"/>
                  </a:lnTo>
                  <a:lnTo>
                    <a:pt x="767429" y="1530"/>
                  </a:lnTo>
                  <a:lnTo>
                    <a:pt x="720090" y="0"/>
                  </a:lnTo>
                  <a:close/>
                </a:path>
              </a:pathLst>
            </a:custGeom>
            <a:solidFill>
              <a:srgbClr val="2E82F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7" name="Google Shape;137;p10"/>
            <p:cNvSpPr/>
            <p:nvPr/>
          </p:nvSpPr>
          <p:spPr>
            <a:xfrm>
              <a:off x="6757415" y="2968751"/>
              <a:ext cx="1440180" cy="1438910"/>
            </a:xfrm>
            <a:custGeom>
              <a:rect b="b" l="l" r="r" t="t"/>
              <a:pathLst>
                <a:path extrusionOk="0" h="1438910" w="1440179">
                  <a:moveTo>
                    <a:pt x="0" y="719328"/>
                  </a:moveTo>
                  <a:lnTo>
                    <a:pt x="1531" y="672033"/>
                  </a:lnTo>
                  <a:lnTo>
                    <a:pt x="6064" y="625556"/>
                  </a:lnTo>
                  <a:lnTo>
                    <a:pt x="13502" y="579990"/>
                  </a:lnTo>
                  <a:lnTo>
                    <a:pt x="23751" y="535430"/>
                  </a:lnTo>
                  <a:lnTo>
                    <a:pt x="36716" y="491971"/>
                  </a:lnTo>
                  <a:lnTo>
                    <a:pt x="52301" y="449708"/>
                  </a:lnTo>
                  <a:lnTo>
                    <a:pt x="70412" y="408735"/>
                  </a:lnTo>
                  <a:lnTo>
                    <a:pt x="90955" y="369148"/>
                  </a:lnTo>
                  <a:lnTo>
                    <a:pt x="113833" y="331041"/>
                  </a:lnTo>
                  <a:lnTo>
                    <a:pt x="138952" y="294509"/>
                  </a:lnTo>
                  <a:lnTo>
                    <a:pt x="166217" y="259647"/>
                  </a:lnTo>
                  <a:lnTo>
                    <a:pt x="195533" y="226550"/>
                  </a:lnTo>
                  <a:lnTo>
                    <a:pt x="226805" y="195312"/>
                  </a:lnTo>
                  <a:lnTo>
                    <a:pt x="259939" y="166028"/>
                  </a:lnTo>
                  <a:lnTo>
                    <a:pt x="294839" y="138793"/>
                  </a:lnTo>
                  <a:lnTo>
                    <a:pt x="331410" y="113702"/>
                  </a:lnTo>
                  <a:lnTo>
                    <a:pt x="369557" y="90850"/>
                  </a:lnTo>
                  <a:lnTo>
                    <a:pt x="409186" y="70331"/>
                  </a:lnTo>
                  <a:lnTo>
                    <a:pt x="450201" y="52241"/>
                  </a:lnTo>
                  <a:lnTo>
                    <a:pt x="492508" y="36673"/>
                  </a:lnTo>
                  <a:lnTo>
                    <a:pt x="536011" y="23723"/>
                  </a:lnTo>
                  <a:lnTo>
                    <a:pt x="580615" y="13486"/>
                  </a:lnTo>
                  <a:lnTo>
                    <a:pt x="626227" y="6057"/>
                  </a:lnTo>
                  <a:lnTo>
                    <a:pt x="672750" y="1530"/>
                  </a:lnTo>
                  <a:lnTo>
                    <a:pt x="720090" y="0"/>
                  </a:lnTo>
                  <a:lnTo>
                    <a:pt x="767429" y="1530"/>
                  </a:lnTo>
                  <a:lnTo>
                    <a:pt x="813952" y="6057"/>
                  </a:lnTo>
                  <a:lnTo>
                    <a:pt x="859564" y="13486"/>
                  </a:lnTo>
                  <a:lnTo>
                    <a:pt x="904168" y="23723"/>
                  </a:lnTo>
                  <a:lnTo>
                    <a:pt x="947671" y="36673"/>
                  </a:lnTo>
                  <a:lnTo>
                    <a:pt x="989978" y="52241"/>
                  </a:lnTo>
                  <a:lnTo>
                    <a:pt x="1030993" y="70331"/>
                  </a:lnTo>
                  <a:lnTo>
                    <a:pt x="1070622" y="90850"/>
                  </a:lnTo>
                  <a:lnTo>
                    <a:pt x="1108769" y="113702"/>
                  </a:lnTo>
                  <a:lnTo>
                    <a:pt x="1145340" y="138793"/>
                  </a:lnTo>
                  <a:lnTo>
                    <a:pt x="1180240" y="166028"/>
                  </a:lnTo>
                  <a:lnTo>
                    <a:pt x="1213374" y="195312"/>
                  </a:lnTo>
                  <a:lnTo>
                    <a:pt x="1244646" y="226550"/>
                  </a:lnTo>
                  <a:lnTo>
                    <a:pt x="1273962" y="259647"/>
                  </a:lnTo>
                  <a:lnTo>
                    <a:pt x="1301227" y="294509"/>
                  </a:lnTo>
                  <a:lnTo>
                    <a:pt x="1326346" y="331041"/>
                  </a:lnTo>
                  <a:lnTo>
                    <a:pt x="1349224" y="369148"/>
                  </a:lnTo>
                  <a:lnTo>
                    <a:pt x="1369767" y="408735"/>
                  </a:lnTo>
                  <a:lnTo>
                    <a:pt x="1387878" y="449708"/>
                  </a:lnTo>
                  <a:lnTo>
                    <a:pt x="1403463" y="491971"/>
                  </a:lnTo>
                  <a:lnTo>
                    <a:pt x="1416428" y="535430"/>
                  </a:lnTo>
                  <a:lnTo>
                    <a:pt x="1426677" y="579990"/>
                  </a:lnTo>
                  <a:lnTo>
                    <a:pt x="1434115" y="625556"/>
                  </a:lnTo>
                  <a:lnTo>
                    <a:pt x="1438648" y="672033"/>
                  </a:lnTo>
                  <a:lnTo>
                    <a:pt x="1440180" y="719328"/>
                  </a:lnTo>
                  <a:lnTo>
                    <a:pt x="1438648" y="766622"/>
                  </a:lnTo>
                  <a:lnTo>
                    <a:pt x="1434115" y="813099"/>
                  </a:lnTo>
                  <a:lnTo>
                    <a:pt x="1426677" y="858665"/>
                  </a:lnTo>
                  <a:lnTo>
                    <a:pt x="1416428" y="903225"/>
                  </a:lnTo>
                  <a:lnTo>
                    <a:pt x="1403463" y="946684"/>
                  </a:lnTo>
                  <a:lnTo>
                    <a:pt x="1387878" y="988947"/>
                  </a:lnTo>
                  <a:lnTo>
                    <a:pt x="1369767" y="1029920"/>
                  </a:lnTo>
                  <a:lnTo>
                    <a:pt x="1349224" y="1069507"/>
                  </a:lnTo>
                  <a:lnTo>
                    <a:pt x="1326346" y="1107614"/>
                  </a:lnTo>
                  <a:lnTo>
                    <a:pt x="1301227" y="1144146"/>
                  </a:lnTo>
                  <a:lnTo>
                    <a:pt x="1273962" y="1179008"/>
                  </a:lnTo>
                  <a:lnTo>
                    <a:pt x="1244646" y="1212105"/>
                  </a:lnTo>
                  <a:lnTo>
                    <a:pt x="1213374" y="1243343"/>
                  </a:lnTo>
                  <a:lnTo>
                    <a:pt x="1180240" y="1272627"/>
                  </a:lnTo>
                  <a:lnTo>
                    <a:pt x="1145340" y="1299862"/>
                  </a:lnTo>
                  <a:lnTo>
                    <a:pt x="1108769" y="1324953"/>
                  </a:lnTo>
                  <a:lnTo>
                    <a:pt x="1070622" y="1347805"/>
                  </a:lnTo>
                  <a:lnTo>
                    <a:pt x="1030993" y="1368324"/>
                  </a:lnTo>
                  <a:lnTo>
                    <a:pt x="989978" y="1386414"/>
                  </a:lnTo>
                  <a:lnTo>
                    <a:pt x="947671" y="1401982"/>
                  </a:lnTo>
                  <a:lnTo>
                    <a:pt x="904168" y="1414932"/>
                  </a:lnTo>
                  <a:lnTo>
                    <a:pt x="859564" y="1425169"/>
                  </a:lnTo>
                  <a:lnTo>
                    <a:pt x="813952" y="1432598"/>
                  </a:lnTo>
                  <a:lnTo>
                    <a:pt x="767429" y="1437125"/>
                  </a:lnTo>
                  <a:lnTo>
                    <a:pt x="720090" y="1438656"/>
                  </a:lnTo>
                  <a:lnTo>
                    <a:pt x="672750" y="1437125"/>
                  </a:lnTo>
                  <a:lnTo>
                    <a:pt x="626227" y="1432598"/>
                  </a:lnTo>
                  <a:lnTo>
                    <a:pt x="580615" y="1425169"/>
                  </a:lnTo>
                  <a:lnTo>
                    <a:pt x="536011" y="1414932"/>
                  </a:lnTo>
                  <a:lnTo>
                    <a:pt x="492508" y="1401982"/>
                  </a:lnTo>
                  <a:lnTo>
                    <a:pt x="450201" y="1386414"/>
                  </a:lnTo>
                  <a:lnTo>
                    <a:pt x="409186" y="1368324"/>
                  </a:lnTo>
                  <a:lnTo>
                    <a:pt x="369557" y="1347805"/>
                  </a:lnTo>
                  <a:lnTo>
                    <a:pt x="331410" y="1324953"/>
                  </a:lnTo>
                  <a:lnTo>
                    <a:pt x="294839" y="1299862"/>
                  </a:lnTo>
                  <a:lnTo>
                    <a:pt x="259939" y="1272627"/>
                  </a:lnTo>
                  <a:lnTo>
                    <a:pt x="226805" y="1243343"/>
                  </a:lnTo>
                  <a:lnTo>
                    <a:pt x="195533" y="1212105"/>
                  </a:lnTo>
                  <a:lnTo>
                    <a:pt x="166217" y="1179008"/>
                  </a:lnTo>
                  <a:lnTo>
                    <a:pt x="138952" y="1144146"/>
                  </a:lnTo>
                  <a:lnTo>
                    <a:pt x="113833" y="1107614"/>
                  </a:lnTo>
                  <a:lnTo>
                    <a:pt x="90955" y="1069507"/>
                  </a:lnTo>
                  <a:lnTo>
                    <a:pt x="70412" y="1029920"/>
                  </a:lnTo>
                  <a:lnTo>
                    <a:pt x="52301" y="988947"/>
                  </a:lnTo>
                  <a:lnTo>
                    <a:pt x="36716" y="946684"/>
                  </a:lnTo>
                  <a:lnTo>
                    <a:pt x="23751" y="903225"/>
                  </a:lnTo>
                  <a:lnTo>
                    <a:pt x="13502" y="858665"/>
                  </a:lnTo>
                  <a:lnTo>
                    <a:pt x="6064" y="813099"/>
                  </a:lnTo>
                  <a:lnTo>
                    <a:pt x="1531" y="766622"/>
                  </a:lnTo>
                  <a:lnTo>
                    <a:pt x="0" y="719328"/>
                  </a:lnTo>
                  <a:close/>
                </a:path>
              </a:pathLst>
            </a:custGeom>
            <a:noFill/>
            <a:ln cap="flat" cmpd="sng" w="12175">
              <a:solidFill>
                <a:srgbClr val="1F5EB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138" name="Google Shape;138;p10"/>
            <p:cNvPicPr preferRelativeResize="0"/>
            <p:nvPr/>
          </p:nvPicPr>
          <p:blipFill rotWithShape="1">
            <a:blip r:embed="rId6">
              <a:alphaModFix/>
            </a:blip>
            <a:srcRect b="0" l="0" r="0" t="0"/>
            <a:stretch/>
          </p:blipFill>
          <p:spPr>
            <a:xfrm>
              <a:off x="7027164" y="3238499"/>
              <a:ext cx="900683" cy="899160"/>
            </a:xfrm>
            <a:prstGeom prst="rect">
              <a:avLst/>
            </a:prstGeom>
            <a:noFill/>
            <a:ln>
              <a:noFill/>
            </a:ln>
          </p:spPr>
        </p:pic>
      </p:grpSp>
      <p:sp>
        <p:nvSpPr>
          <p:cNvPr id="139" name="Google Shape;139;p10"/>
          <p:cNvSpPr txBox="1"/>
          <p:nvPr/>
        </p:nvSpPr>
        <p:spPr>
          <a:xfrm>
            <a:off x="9048368" y="4582904"/>
            <a:ext cx="2382520" cy="660400"/>
          </a:xfrm>
          <a:prstGeom prst="rect">
            <a:avLst/>
          </a:prstGeom>
          <a:noFill/>
          <a:ln>
            <a:noFill/>
          </a:ln>
        </p:spPr>
        <p:txBody>
          <a:bodyPr anchorCtr="0" anchor="t" bIns="0" lIns="0" spcFirstLastPara="1" rIns="0" wrap="square" tIns="12700">
            <a:spAutoFit/>
          </a:bodyPr>
          <a:lstStyle/>
          <a:p>
            <a:pPr indent="-356869" lvl="0" marL="368935" marR="5080" rtl="0" algn="l">
              <a:lnSpc>
                <a:spcPct val="130200"/>
              </a:lnSpc>
              <a:spcBef>
                <a:spcPts val="0"/>
              </a:spcBef>
              <a:spcAft>
                <a:spcPts val="0"/>
              </a:spcAft>
              <a:buNone/>
            </a:pPr>
            <a:r>
              <a:rPr lang="en-US" sz="1600">
                <a:solidFill>
                  <a:srgbClr val="1C1C1C"/>
                </a:solidFill>
                <a:latin typeface="Calibri"/>
                <a:ea typeface="Calibri"/>
                <a:cs typeface="Calibri"/>
                <a:sym typeface="Calibri"/>
              </a:rPr>
              <a:t>Match right gig workers with  the right companies</a:t>
            </a:r>
            <a:endParaRPr sz="1600">
              <a:latin typeface="Calibri"/>
              <a:ea typeface="Calibri"/>
              <a:cs typeface="Calibri"/>
              <a:sym typeface="Calibri"/>
            </a:endParaRPr>
          </a:p>
        </p:txBody>
      </p:sp>
      <p:grpSp>
        <p:nvGrpSpPr>
          <p:cNvPr id="140" name="Google Shape;140;p10"/>
          <p:cNvGrpSpPr/>
          <p:nvPr/>
        </p:nvGrpSpPr>
        <p:grpSpPr>
          <a:xfrm>
            <a:off x="9428988" y="2877311"/>
            <a:ext cx="1620520" cy="1620520"/>
            <a:chOff x="9428988" y="2877311"/>
            <a:chExt cx="1620520" cy="1620520"/>
          </a:xfrm>
        </p:grpSpPr>
        <p:sp>
          <p:nvSpPr>
            <p:cNvPr id="141" name="Google Shape;141;p10"/>
            <p:cNvSpPr/>
            <p:nvPr/>
          </p:nvSpPr>
          <p:spPr>
            <a:xfrm>
              <a:off x="9428988" y="2877311"/>
              <a:ext cx="1620520" cy="1620520"/>
            </a:xfrm>
            <a:custGeom>
              <a:rect b="b" l="l" r="r" t="t"/>
              <a:pathLst>
                <a:path extrusionOk="0" h="1620520" w="1620520">
                  <a:moveTo>
                    <a:pt x="810006" y="0"/>
                  </a:moveTo>
                  <a:lnTo>
                    <a:pt x="762417" y="1375"/>
                  </a:lnTo>
                  <a:lnTo>
                    <a:pt x="715553" y="5450"/>
                  </a:lnTo>
                  <a:lnTo>
                    <a:pt x="669487" y="12149"/>
                  </a:lnTo>
                  <a:lnTo>
                    <a:pt x="624297" y="21395"/>
                  </a:lnTo>
                  <a:lnTo>
                    <a:pt x="580059" y="33114"/>
                  </a:lnTo>
                  <a:lnTo>
                    <a:pt x="536848" y="47228"/>
                  </a:lnTo>
                  <a:lnTo>
                    <a:pt x="494740" y="63662"/>
                  </a:lnTo>
                  <a:lnTo>
                    <a:pt x="453812" y="82340"/>
                  </a:lnTo>
                  <a:lnTo>
                    <a:pt x="414139" y="103185"/>
                  </a:lnTo>
                  <a:lnTo>
                    <a:pt x="375797" y="126122"/>
                  </a:lnTo>
                  <a:lnTo>
                    <a:pt x="338864" y="151075"/>
                  </a:lnTo>
                  <a:lnTo>
                    <a:pt x="303413" y="177968"/>
                  </a:lnTo>
                  <a:lnTo>
                    <a:pt x="269522" y="206724"/>
                  </a:lnTo>
                  <a:lnTo>
                    <a:pt x="237267" y="237267"/>
                  </a:lnTo>
                  <a:lnTo>
                    <a:pt x="206724" y="269522"/>
                  </a:lnTo>
                  <a:lnTo>
                    <a:pt x="177968" y="303413"/>
                  </a:lnTo>
                  <a:lnTo>
                    <a:pt x="151075" y="338864"/>
                  </a:lnTo>
                  <a:lnTo>
                    <a:pt x="126122" y="375797"/>
                  </a:lnTo>
                  <a:lnTo>
                    <a:pt x="103185" y="414139"/>
                  </a:lnTo>
                  <a:lnTo>
                    <a:pt x="82340" y="453812"/>
                  </a:lnTo>
                  <a:lnTo>
                    <a:pt x="63662" y="494740"/>
                  </a:lnTo>
                  <a:lnTo>
                    <a:pt x="47228" y="536848"/>
                  </a:lnTo>
                  <a:lnTo>
                    <a:pt x="33114" y="580059"/>
                  </a:lnTo>
                  <a:lnTo>
                    <a:pt x="21395" y="624297"/>
                  </a:lnTo>
                  <a:lnTo>
                    <a:pt x="12149" y="669487"/>
                  </a:lnTo>
                  <a:lnTo>
                    <a:pt x="5450" y="715553"/>
                  </a:lnTo>
                  <a:lnTo>
                    <a:pt x="1375" y="762417"/>
                  </a:lnTo>
                  <a:lnTo>
                    <a:pt x="0" y="810006"/>
                  </a:lnTo>
                  <a:lnTo>
                    <a:pt x="1375" y="857594"/>
                  </a:lnTo>
                  <a:lnTo>
                    <a:pt x="5450" y="904458"/>
                  </a:lnTo>
                  <a:lnTo>
                    <a:pt x="12149" y="950524"/>
                  </a:lnTo>
                  <a:lnTo>
                    <a:pt x="21395" y="995714"/>
                  </a:lnTo>
                  <a:lnTo>
                    <a:pt x="33114" y="1039952"/>
                  </a:lnTo>
                  <a:lnTo>
                    <a:pt x="47228" y="1083163"/>
                  </a:lnTo>
                  <a:lnTo>
                    <a:pt x="63662" y="1125271"/>
                  </a:lnTo>
                  <a:lnTo>
                    <a:pt x="82340" y="1166199"/>
                  </a:lnTo>
                  <a:lnTo>
                    <a:pt x="103185" y="1205872"/>
                  </a:lnTo>
                  <a:lnTo>
                    <a:pt x="126122" y="1244214"/>
                  </a:lnTo>
                  <a:lnTo>
                    <a:pt x="151075" y="1281147"/>
                  </a:lnTo>
                  <a:lnTo>
                    <a:pt x="177968" y="1316598"/>
                  </a:lnTo>
                  <a:lnTo>
                    <a:pt x="206724" y="1350489"/>
                  </a:lnTo>
                  <a:lnTo>
                    <a:pt x="237267" y="1382744"/>
                  </a:lnTo>
                  <a:lnTo>
                    <a:pt x="269522" y="1413287"/>
                  </a:lnTo>
                  <a:lnTo>
                    <a:pt x="303413" y="1442043"/>
                  </a:lnTo>
                  <a:lnTo>
                    <a:pt x="338864" y="1468936"/>
                  </a:lnTo>
                  <a:lnTo>
                    <a:pt x="375797" y="1493889"/>
                  </a:lnTo>
                  <a:lnTo>
                    <a:pt x="414139" y="1516826"/>
                  </a:lnTo>
                  <a:lnTo>
                    <a:pt x="453812" y="1537671"/>
                  </a:lnTo>
                  <a:lnTo>
                    <a:pt x="494740" y="1556349"/>
                  </a:lnTo>
                  <a:lnTo>
                    <a:pt x="536848" y="1572783"/>
                  </a:lnTo>
                  <a:lnTo>
                    <a:pt x="580059" y="1586897"/>
                  </a:lnTo>
                  <a:lnTo>
                    <a:pt x="624297" y="1598616"/>
                  </a:lnTo>
                  <a:lnTo>
                    <a:pt x="669487" y="1607862"/>
                  </a:lnTo>
                  <a:lnTo>
                    <a:pt x="715553" y="1614561"/>
                  </a:lnTo>
                  <a:lnTo>
                    <a:pt x="762417" y="1618636"/>
                  </a:lnTo>
                  <a:lnTo>
                    <a:pt x="810006" y="1620012"/>
                  </a:lnTo>
                  <a:lnTo>
                    <a:pt x="857594" y="1618636"/>
                  </a:lnTo>
                  <a:lnTo>
                    <a:pt x="904458" y="1614561"/>
                  </a:lnTo>
                  <a:lnTo>
                    <a:pt x="950524" y="1607862"/>
                  </a:lnTo>
                  <a:lnTo>
                    <a:pt x="995714" y="1598616"/>
                  </a:lnTo>
                  <a:lnTo>
                    <a:pt x="1039952" y="1586897"/>
                  </a:lnTo>
                  <a:lnTo>
                    <a:pt x="1083163" y="1572783"/>
                  </a:lnTo>
                  <a:lnTo>
                    <a:pt x="1125271" y="1556349"/>
                  </a:lnTo>
                  <a:lnTo>
                    <a:pt x="1166199" y="1537671"/>
                  </a:lnTo>
                  <a:lnTo>
                    <a:pt x="1205872" y="1516826"/>
                  </a:lnTo>
                  <a:lnTo>
                    <a:pt x="1244214" y="1493889"/>
                  </a:lnTo>
                  <a:lnTo>
                    <a:pt x="1281147" y="1468936"/>
                  </a:lnTo>
                  <a:lnTo>
                    <a:pt x="1316598" y="1442043"/>
                  </a:lnTo>
                  <a:lnTo>
                    <a:pt x="1350489" y="1413287"/>
                  </a:lnTo>
                  <a:lnTo>
                    <a:pt x="1382744" y="1382744"/>
                  </a:lnTo>
                  <a:lnTo>
                    <a:pt x="1413287" y="1350489"/>
                  </a:lnTo>
                  <a:lnTo>
                    <a:pt x="1442043" y="1316598"/>
                  </a:lnTo>
                  <a:lnTo>
                    <a:pt x="1468936" y="1281147"/>
                  </a:lnTo>
                  <a:lnTo>
                    <a:pt x="1493889" y="1244214"/>
                  </a:lnTo>
                  <a:lnTo>
                    <a:pt x="1516826" y="1205872"/>
                  </a:lnTo>
                  <a:lnTo>
                    <a:pt x="1537671" y="1166199"/>
                  </a:lnTo>
                  <a:lnTo>
                    <a:pt x="1556349" y="1125271"/>
                  </a:lnTo>
                  <a:lnTo>
                    <a:pt x="1572783" y="1083163"/>
                  </a:lnTo>
                  <a:lnTo>
                    <a:pt x="1586897" y="1039952"/>
                  </a:lnTo>
                  <a:lnTo>
                    <a:pt x="1598616" y="995714"/>
                  </a:lnTo>
                  <a:lnTo>
                    <a:pt x="1607862" y="950524"/>
                  </a:lnTo>
                  <a:lnTo>
                    <a:pt x="1614561" y="904458"/>
                  </a:lnTo>
                  <a:lnTo>
                    <a:pt x="1618636" y="857594"/>
                  </a:lnTo>
                  <a:lnTo>
                    <a:pt x="1620012" y="810006"/>
                  </a:lnTo>
                  <a:lnTo>
                    <a:pt x="1618636" y="762417"/>
                  </a:lnTo>
                  <a:lnTo>
                    <a:pt x="1614561" y="715553"/>
                  </a:lnTo>
                  <a:lnTo>
                    <a:pt x="1607862" y="669487"/>
                  </a:lnTo>
                  <a:lnTo>
                    <a:pt x="1598616" y="624297"/>
                  </a:lnTo>
                  <a:lnTo>
                    <a:pt x="1586897" y="580059"/>
                  </a:lnTo>
                  <a:lnTo>
                    <a:pt x="1572783" y="536848"/>
                  </a:lnTo>
                  <a:lnTo>
                    <a:pt x="1556349" y="494740"/>
                  </a:lnTo>
                  <a:lnTo>
                    <a:pt x="1537671" y="453812"/>
                  </a:lnTo>
                  <a:lnTo>
                    <a:pt x="1516826" y="414139"/>
                  </a:lnTo>
                  <a:lnTo>
                    <a:pt x="1493889" y="375797"/>
                  </a:lnTo>
                  <a:lnTo>
                    <a:pt x="1468936" y="338864"/>
                  </a:lnTo>
                  <a:lnTo>
                    <a:pt x="1442043" y="303413"/>
                  </a:lnTo>
                  <a:lnTo>
                    <a:pt x="1413287" y="269522"/>
                  </a:lnTo>
                  <a:lnTo>
                    <a:pt x="1382744" y="237267"/>
                  </a:lnTo>
                  <a:lnTo>
                    <a:pt x="1350489" y="206724"/>
                  </a:lnTo>
                  <a:lnTo>
                    <a:pt x="1316598" y="177968"/>
                  </a:lnTo>
                  <a:lnTo>
                    <a:pt x="1281147" y="151075"/>
                  </a:lnTo>
                  <a:lnTo>
                    <a:pt x="1244214" y="126122"/>
                  </a:lnTo>
                  <a:lnTo>
                    <a:pt x="1205872" y="103185"/>
                  </a:lnTo>
                  <a:lnTo>
                    <a:pt x="1166199" y="82340"/>
                  </a:lnTo>
                  <a:lnTo>
                    <a:pt x="1125271" y="63662"/>
                  </a:lnTo>
                  <a:lnTo>
                    <a:pt x="1083163" y="47228"/>
                  </a:lnTo>
                  <a:lnTo>
                    <a:pt x="1039952" y="33114"/>
                  </a:lnTo>
                  <a:lnTo>
                    <a:pt x="995714" y="21395"/>
                  </a:lnTo>
                  <a:lnTo>
                    <a:pt x="950524" y="12149"/>
                  </a:lnTo>
                  <a:lnTo>
                    <a:pt x="904458" y="5450"/>
                  </a:lnTo>
                  <a:lnTo>
                    <a:pt x="857594" y="1375"/>
                  </a:lnTo>
                  <a:lnTo>
                    <a:pt x="810006" y="0"/>
                  </a:lnTo>
                  <a:close/>
                </a:path>
              </a:pathLst>
            </a:custGeom>
            <a:solidFill>
              <a:srgbClr val="1C1C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2" name="Google Shape;142;p10"/>
            <p:cNvSpPr/>
            <p:nvPr/>
          </p:nvSpPr>
          <p:spPr>
            <a:xfrm>
              <a:off x="9518904" y="2968751"/>
              <a:ext cx="1440180" cy="1438910"/>
            </a:xfrm>
            <a:custGeom>
              <a:rect b="b" l="l" r="r" t="t"/>
              <a:pathLst>
                <a:path extrusionOk="0" h="1438910" w="1440179">
                  <a:moveTo>
                    <a:pt x="720090" y="0"/>
                  </a:moveTo>
                  <a:lnTo>
                    <a:pt x="672750" y="1530"/>
                  </a:lnTo>
                  <a:lnTo>
                    <a:pt x="626227" y="6057"/>
                  </a:lnTo>
                  <a:lnTo>
                    <a:pt x="580615" y="13486"/>
                  </a:lnTo>
                  <a:lnTo>
                    <a:pt x="536011" y="23723"/>
                  </a:lnTo>
                  <a:lnTo>
                    <a:pt x="492508" y="36673"/>
                  </a:lnTo>
                  <a:lnTo>
                    <a:pt x="450201" y="52241"/>
                  </a:lnTo>
                  <a:lnTo>
                    <a:pt x="409186" y="70331"/>
                  </a:lnTo>
                  <a:lnTo>
                    <a:pt x="369557" y="90850"/>
                  </a:lnTo>
                  <a:lnTo>
                    <a:pt x="331410" y="113702"/>
                  </a:lnTo>
                  <a:lnTo>
                    <a:pt x="294839" y="138793"/>
                  </a:lnTo>
                  <a:lnTo>
                    <a:pt x="259939" y="166028"/>
                  </a:lnTo>
                  <a:lnTo>
                    <a:pt x="226805" y="195312"/>
                  </a:lnTo>
                  <a:lnTo>
                    <a:pt x="195533" y="226550"/>
                  </a:lnTo>
                  <a:lnTo>
                    <a:pt x="166217" y="259647"/>
                  </a:lnTo>
                  <a:lnTo>
                    <a:pt x="138952" y="294509"/>
                  </a:lnTo>
                  <a:lnTo>
                    <a:pt x="113833" y="331041"/>
                  </a:lnTo>
                  <a:lnTo>
                    <a:pt x="90955" y="369148"/>
                  </a:lnTo>
                  <a:lnTo>
                    <a:pt x="70412" y="408735"/>
                  </a:lnTo>
                  <a:lnTo>
                    <a:pt x="52301" y="449708"/>
                  </a:lnTo>
                  <a:lnTo>
                    <a:pt x="36716" y="491971"/>
                  </a:lnTo>
                  <a:lnTo>
                    <a:pt x="23751" y="535430"/>
                  </a:lnTo>
                  <a:lnTo>
                    <a:pt x="13502" y="579990"/>
                  </a:lnTo>
                  <a:lnTo>
                    <a:pt x="6064" y="625556"/>
                  </a:lnTo>
                  <a:lnTo>
                    <a:pt x="1531" y="672033"/>
                  </a:lnTo>
                  <a:lnTo>
                    <a:pt x="0" y="719328"/>
                  </a:lnTo>
                  <a:lnTo>
                    <a:pt x="1531" y="766622"/>
                  </a:lnTo>
                  <a:lnTo>
                    <a:pt x="6064" y="813099"/>
                  </a:lnTo>
                  <a:lnTo>
                    <a:pt x="13502" y="858665"/>
                  </a:lnTo>
                  <a:lnTo>
                    <a:pt x="23751" y="903225"/>
                  </a:lnTo>
                  <a:lnTo>
                    <a:pt x="36716" y="946684"/>
                  </a:lnTo>
                  <a:lnTo>
                    <a:pt x="52301" y="988947"/>
                  </a:lnTo>
                  <a:lnTo>
                    <a:pt x="70412" y="1029920"/>
                  </a:lnTo>
                  <a:lnTo>
                    <a:pt x="90955" y="1069507"/>
                  </a:lnTo>
                  <a:lnTo>
                    <a:pt x="113833" y="1107614"/>
                  </a:lnTo>
                  <a:lnTo>
                    <a:pt x="138952" y="1144146"/>
                  </a:lnTo>
                  <a:lnTo>
                    <a:pt x="166217" y="1179008"/>
                  </a:lnTo>
                  <a:lnTo>
                    <a:pt x="195533" y="1212105"/>
                  </a:lnTo>
                  <a:lnTo>
                    <a:pt x="226805" y="1243343"/>
                  </a:lnTo>
                  <a:lnTo>
                    <a:pt x="259939" y="1272627"/>
                  </a:lnTo>
                  <a:lnTo>
                    <a:pt x="294839" y="1299862"/>
                  </a:lnTo>
                  <a:lnTo>
                    <a:pt x="331410" y="1324953"/>
                  </a:lnTo>
                  <a:lnTo>
                    <a:pt x="369557" y="1347805"/>
                  </a:lnTo>
                  <a:lnTo>
                    <a:pt x="409186" y="1368324"/>
                  </a:lnTo>
                  <a:lnTo>
                    <a:pt x="450201" y="1386414"/>
                  </a:lnTo>
                  <a:lnTo>
                    <a:pt x="492508" y="1401982"/>
                  </a:lnTo>
                  <a:lnTo>
                    <a:pt x="536011" y="1414932"/>
                  </a:lnTo>
                  <a:lnTo>
                    <a:pt x="580615" y="1425169"/>
                  </a:lnTo>
                  <a:lnTo>
                    <a:pt x="626227" y="1432598"/>
                  </a:lnTo>
                  <a:lnTo>
                    <a:pt x="672750" y="1437125"/>
                  </a:lnTo>
                  <a:lnTo>
                    <a:pt x="720090" y="1438656"/>
                  </a:lnTo>
                  <a:lnTo>
                    <a:pt x="767429" y="1437125"/>
                  </a:lnTo>
                  <a:lnTo>
                    <a:pt x="813952" y="1432598"/>
                  </a:lnTo>
                  <a:lnTo>
                    <a:pt x="859564" y="1425169"/>
                  </a:lnTo>
                  <a:lnTo>
                    <a:pt x="904168" y="1414932"/>
                  </a:lnTo>
                  <a:lnTo>
                    <a:pt x="947671" y="1401982"/>
                  </a:lnTo>
                  <a:lnTo>
                    <a:pt x="989978" y="1386414"/>
                  </a:lnTo>
                  <a:lnTo>
                    <a:pt x="1030993" y="1368324"/>
                  </a:lnTo>
                  <a:lnTo>
                    <a:pt x="1070622" y="1347805"/>
                  </a:lnTo>
                  <a:lnTo>
                    <a:pt x="1108769" y="1324953"/>
                  </a:lnTo>
                  <a:lnTo>
                    <a:pt x="1145340" y="1299862"/>
                  </a:lnTo>
                  <a:lnTo>
                    <a:pt x="1180240" y="1272627"/>
                  </a:lnTo>
                  <a:lnTo>
                    <a:pt x="1213374" y="1243343"/>
                  </a:lnTo>
                  <a:lnTo>
                    <a:pt x="1244646" y="1212105"/>
                  </a:lnTo>
                  <a:lnTo>
                    <a:pt x="1273962" y="1179008"/>
                  </a:lnTo>
                  <a:lnTo>
                    <a:pt x="1301227" y="1144146"/>
                  </a:lnTo>
                  <a:lnTo>
                    <a:pt x="1326346" y="1107614"/>
                  </a:lnTo>
                  <a:lnTo>
                    <a:pt x="1349224" y="1069507"/>
                  </a:lnTo>
                  <a:lnTo>
                    <a:pt x="1369767" y="1029920"/>
                  </a:lnTo>
                  <a:lnTo>
                    <a:pt x="1387878" y="988947"/>
                  </a:lnTo>
                  <a:lnTo>
                    <a:pt x="1403463" y="946684"/>
                  </a:lnTo>
                  <a:lnTo>
                    <a:pt x="1416428" y="903225"/>
                  </a:lnTo>
                  <a:lnTo>
                    <a:pt x="1426677" y="858665"/>
                  </a:lnTo>
                  <a:lnTo>
                    <a:pt x="1434115" y="813099"/>
                  </a:lnTo>
                  <a:lnTo>
                    <a:pt x="1438648" y="766622"/>
                  </a:lnTo>
                  <a:lnTo>
                    <a:pt x="1440180" y="719328"/>
                  </a:lnTo>
                  <a:lnTo>
                    <a:pt x="1438648" y="672033"/>
                  </a:lnTo>
                  <a:lnTo>
                    <a:pt x="1434115" y="625556"/>
                  </a:lnTo>
                  <a:lnTo>
                    <a:pt x="1426677" y="579990"/>
                  </a:lnTo>
                  <a:lnTo>
                    <a:pt x="1416428" y="535430"/>
                  </a:lnTo>
                  <a:lnTo>
                    <a:pt x="1403463" y="491971"/>
                  </a:lnTo>
                  <a:lnTo>
                    <a:pt x="1387878" y="449708"/>
                  </a:lnTo>
                  <a:lnTo>
                    <a:pt x="1369767" y="408735"/>
                  </a:lnTo>
                  <a:lnTo>
                    <a:pt x="1349224" y="369148"/>
                  </a:lnTo>
                  <a:lnTo>
                    <a:pt x="1326346" y="331041"/>
                  </a:lnTo>
                  <a:lnTo>
                    <a:pt x="1301227" y="294509"/>
                  </a:lnTo>
                  <a:lnTo>
                    <a:pt x="1273962" y="259647"/>
                  </a:lnTo>
                  <a:lnTo>
                    <a:pt x="1244646" y="226550"/>
                  </a:lnTo>
                  <a:lnTo>
                    <a:pt x="1213374" y="195312"/>
                  </a:lnTo>
                  <a:lnTo>
                    <a:pt x="1180240" y="166028"/>
                  </a:lnTo>
                  <a:lnTo>
                    <a:pt x="1145340" y="138793"/>
                  </a:lnTo>
                  <a:lnTo>
                    <a:pt x="1108769" y="113702"/>
                  </a:lnTo>
                  <a:lnTo>
                    <a:pt x="1070622" y="90850"/>
                  </a:lnTo>
                  <a:lnTo>
                    <a:pt x="1030993" y="70331"/>
                  </a:lnTo>
                  <a:lnTo>
                    <a:pt x="989978" y="52241"/>
                  </a:lnTo>
                  <a:lnTo>
                    <a:pt x="947671" y="36673"/>
                  </a:lnTo>
                  <a:lnTo>
                    <a:pt x="904168" y="23723"/>
                  </a:lnTo>
                  <a:lnTo>
                    <a:pt x="859564" y="13486"/>
                  </a:lnTo>
                  <a:lnTo>
                    <a:pt x="813952" y="6057"/>
                  </a:lnTo>
                  <a:lnTo>
                    <a:pt x="767429" y="1530"/>
                  </a:lnTo>
                  <a:lnTo>
                    <a:pt x="720090" y="0"/>
                  </a:lnTo>
                  <a:close/>
                </a:path>
              </a:pathLst>
            </a:custGeom>
            <a:solidFill>
              <a:srgbClr val="2E82F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3" name="Google Shape;143;p10"/>
            <p:cNvSpPr/>
            <p:nvPr/>
          </p:nvSpPr>
          <p:spPr>
            <a:xfrm>
              <a:off x="9518904" y="2968751"/>
              <a:ext cx="1440180" cy="1438910"/>
            </a:xfrm>
            <a:custGeom>
              <a:rect b="b" l="l" r="r" t="t"/>
              <a:pathLst>
                <a:path extrusionOk="0" h="1438910" w="1440179">
                  <a:moveTo>
                    <a:pt x="0" y="719328"/>
                  </a:moveTo>
                  <a:lnTo>
                    <a:pt x="1531" y="672033"/>
                  </a:lnTo>
                  <a:lnTo>
                    <a:pt x="6064" y="625556"/>
                  </a:lnTo>
                  <a:lnTo>
                    <a:pt x="13502" y="579990"/>
                  </a:lnTo>
                  <a:lnTo>
                    <a:pt x="23751" y="535430"/>
                  </a:lnTo>
                  <a:lnTo>
                    <a:pt x="36716" y="491971"/>
                  </a:lnTo>
                  <a:lnTo>
                    <a:pt x="52301" y="449708"/>
                  </a:lnTo>
                  <a:lnTo>
                    <a:pt x="70412" y="408735"/>
                  </a:lnTo>
                  <a:lnTo>
                    <a:pt x="90955" y="369148"/>
                  </a:lnTo>
                  <a:lnTo>
                    <a:pt x="113833" y="331041"/>
                  </a:lnTo>
                  <a:lnTo>
                    <a:pt x="138952" y="294509"/>
                  </a:lnTo>
                  <a:lnTo>
                    <a:pt x="166217" y="259647"/>
                  </a:lnTo>
                  <a:lnTo>
                    <a:pt x="195533" y="226550"/>
                  </a:lnTo>
                  <a:lnTo>
                    <a:pt x="226805" y="195312"/>
                  </a:lnTo>
                  <a:lnTo>
                    <a:pt x="259939" y="166028"/>
                  </a:lnTo>
                  <a:lnTo>
                    <a:pt x="294839" y="138793"/>
                  </a:lnTo>
                  <a:lnTo>
                    <a:pt x="331410" y="113702"/>
                  </a:lnTo>
                  <a:lnTo>
                    <a:pt x="369557" y="90850"/>
                  </a:lnTo>
                  <a:lnTo>
                    <a:pt x="409186" y="70331"/>
                  </a:lnTo>
                  <a:lnTo>
                    <a:pt x="450201" y="52241"/>
                  </a:lnTo>
                  <a:lnTo>
                    <a:pt x="492508" y="36673"/>
                  </a:lnTo>
                  <a:lnTo>
                    <a:pt x="536011" y="23723"/>
                  </a:lnTo>
                  <a:lnTo>
                    <a:pt x="580615" y="13486"/>
                  </a:lnTo>
                  <a:lnTo>
                    <a:pt x="626227" y="6057"/>
                  </a:lnTo>
                  <a:lnTo>
                    <a:pt x="672750" y="1530"/>
                  </a:lnTo>
                  <a:lnTo>
                    <a:pt x="720090" y="0"/>
                  </a:lnTo>
                  <a:lnTo>
                    <a:pt x="767429" y="1530"/>
                  </a:lnTo>
                  <a:lnTo>
                    <a:pt x="813952" y="6057"/>
                  </a:lnTo>
                  <a:lnTo>
                    <a:pt x="859564" y="13486"/>
                  </a:lnTo>
                  <a:lnTo>
                    <a:pt x="904168" y="23723"/>
                  </a:lnTo>
                  <a:lnTo>
                    <a:pt x="947671" y="36673"/>
                  </a:lnTo>
                  <a:lnTo>
                    <a:pt x="989978" y="52241"/>
                  </a:lnTo>
                  <a:lnTo>
                    <a:pt x="1030993" y="70331"/>
                  </a:lnTo>
                  <a:lnTo>
                    <a:pt x="1070622" y="90850"/>
                  </a:lnTo>
                  <a:lnTo>
                    <a:pt x="1108769" y="113702"/>
                  </a:lnTo>
                  <a:lnTo>
                    <a:pt x="1145340" y="138793"/>
                  </a:lnTo>
                  <a:lnTo>
                    <a:pt x="1180240" y="166028"/>
                  </a:lnTo>
                  <a:lnTo>
                    <a:pt x="1213374" y="195312"/>
                  </a:lnTo>
                  <a:lnTo>
                    <a:pt x="1244646" y="226550"/>
                  </a:lnTo>
                  <a:lnTo>
                    <a:pt x="1273962" y="259647"/>
                  </a:lnTo>
                  <a:lnTo>
                    <a:pt x="1301227" y="294509"/>
                  </a:lnTo>
                  <a:lnTo>
                    <a:pt x="1326346" y="331041"/>
                  </a:lnTo>
                  <a:lnTo>
                    <a:pt x="1349224" y="369148"/>
                  </a:lnTo>
                  <a:lnTo>
                    <a:pt x="1369767" y="408735"/>
                  </a:lnTo>
                  <a:lnTo>
                    <a:pt x="1387878" y="449708"/>
                  </a:lnTo>
                  <a:lnTo>
                    <a:pt x="1403463" y="491971"/>
                  </a:lnTo>
                  <a:lnTo>
                    <a:pt x="1416428" y="535430"/>
                  </a:lnTo>
                  <a:lnTo>
                    <a:pt x="1426677" y="579990"/>
                  </a:lnTo>
                  <a:lnTo>
                    <a:pt x="1434115" y="625556"/>
                  </a:lnTo>
                  <a:lnTo>
                    <a:pt x="1438648" y="672033"/>
                  </a:lnTo>
                  <a:lnTo>
                    <a:pt x="1440180" y="719328"/>
                  </a:lnTo>
                  <a:lnTo>
                    <a:pt x="1438648" y="766622"/>
                  </a:lnTo>
                  <a:lnTo>
                    <a:pt x="1434115" y="813099"/>
                  </a:lnTo>
                  <a:lnTo>
                    <a:pt x="1426677" y="858665"/>
                  </a:lnTo>
                  <a:lnTo>
                    <a:pt x="1416428" y="903225"/>
                  </a:lnTo>
                  <a:lnTo>
                    <a:pt x="1403463" y="946684"/>
                  </a:lnTo>
                  <a:lnTo>
                    <a:pt x="1387878" y="988947"/>
                  </a:lnTo>
                  <a:lnTo>
                    <a:pt x="1369767" y="1029920"/>
                  </a:lnTo>
                  <a:lnTo>
                    <a:pt x="1349224" y="1069507"/>
                  </a:lnTo>
                  <a:lnTo>
                    <a:pt x="1326346" y="1107614"/>
                  </a:lnTo>
                  <a:lnTo>
                    <a:pt x="1301227" y="1144146"/>
                  </a:lnTo>
                  <a:lnTo>
                    <a:pt x="1273962" y="1179008"/>
                  </a:lnTo>
                  <a:lnTo>
                    <a:pt x="1244646" y="1212105"/>
                  </a:lnTo>
                  <a:lnTo>
                    <a:pt x="1213374" y="1243343"/>
                  </a:lnTo>
                  <a:lnTo>
                    <a:pt x="1180240" y="1272627"/>
                  </a:lnTo>
                  <a:lnTo>
                    <a:pt x="1145340" y="1299862"/>
                  </a:lnTo>
                  <a:lnTo>
                    <a:pt x="1108769" y="1324953"/>
                  </a:lnTo>
                  <a:lnTo>
                    <a:pt x="1070622" y="1347805"/>
                  </a:lnTo>
                  <a:lnTo>
                    <a:pt x="1030993" y="1368324"/>
                  </a:lnTo>
                  <a:lnTo>
                    <a:pt x="989978" y="1386414"/>
                  </a:lnTo>
                  <a:lnTo>
                    <a:pt x="947671" y="1401982"/>
                  </a:lnTo>
                  <a:lnTo>
                    <a:pt x="904168" y="1414932"/>
                  </a:lnTo>
                  <a:lnTo>
                    <a:pt x="859564" y="1425169"/>
                  </a:lnTo>
                  <a:lnTo>
                    <a:pt x="813952" y="1432598"/>
                  </a:lnTo>
                  <a:lnTo>
                    <a:pt x="767429" y="1437125"/>
                  </a:lnTo>
                  <a:lnTo>
                    <a:pt x="720090" y="1438656"/>
                  </a:lnTo>
                  <a:lnTo>
                    <a:pt x="672750" y="1437125"/>
                  </a:lnTo>
                  <a:lnTo>
                    <a:pt x="626227" y="1432598"/>
                  </a:lnTo>
                  <a:lnTo>
                    <a:pt x="580615" y="1425169"/>
                  </a:lnTo>
                  <a:lnTo>
                    <a:pt x="536011" y="1414932"/>
                  </a:lnTo>
                  <a:lnTo>
                    <a:pt x="492508" y="1401982"/>
                  </a:lnTo>
                  <a:lnTo>
                    <a:pt x="450201" y="1386414"/>
                  </a:lnTo>
                  <a:lnTo>
                    <a:pt x="409186" y="1368324"/>
                  </a:lnTo>
                  <a:lnTo>
                    <a:pt x="369557" y="1347805"/>
                  </a:lnTo>
                  <a:lnTo>
                    <a:pt x="331410" y="1324953"/>
                  </a:lnTo>
                  <a:lnTo>
                    <a:pt x="294839" y="1299862"/>
                  </a:lnTo>
                  <a:lnTo>
                    <a:pt x="259939" y="1272627"/>
                  </a:lnTo>
                  <a:lnTo>
                    <a:pt x="226805" y="1243343"/>
                  </a:lnTo>
                  <a:lnTo>
                    <a:pt x="195533" y="1212105"/>
                  </a:lnTo>
                  <a:lnTo>
                    <a:pt x="166217" y="1179008"/>
                  </a:lnTo>
                  <a:lnTo>
                    <a:pt x="138952" y="1144146"/>
                  </a:lnTo>
                  <a:lnTo>
                    <a:pt x="113833" y="1107614"/>
                  </a:lnTo>
                  <a:lnTo>
                    <a:pt x="90955" y="1069507"/>
                  </a:lnTo>
                  <a:lnTo>
                    <a:pt x="70412" y="1029920"/>
                  </a:lnTo>
                  <a:lnTo>
                    <a:pt x="52301" y="988947"/>
                  </a:lnTo>
                  <a:lnTo>
                    <a:pt x="36716" y="946684"/>
                  </a:lnTo>
                  <a:lnTo>
                    <a:pt x="23751" y="903225"/>
                  </a:lnTo>
                  <a:lnTo>
                    <a:pt x="13502" y="858665"/>
                  </a:lnTo>
                  <a:lnTo>
                    <a:pt x="6064" y="813099"/>
                  </a:lnTo>
                  <a:lnTo>
                    <a:pt x="1531" y="766622"/>
                  </a:lnTo>
                  <a:lnTo>
                    <a:pt x="0" y="719328"/>
                  </a:lnTo>
                  <a:close/>
                </a:path>
              </a:pathLst>
            </a:custGeom>
            <a:noFill/>
            <a:ln cap="flat" cmpd="sng" w="12175">
              <a:solidFill>
                <a:srgbClr val="1F5EB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144" name="Google Shape;144;p10"/>
            <p:cNvPicPr preferRelativeResize="0"/>
            <p:nvPr/>
          </p:nvPicPr>
          <p:blipFill rotWithShape="1">
            <a:blip r:embed="rId7">
              <a:alphaModFix/>
            </a:blip>
            <a:srcRect b="0" l="0" r="0" t="0"/>
            <a:stretch/>
          </p:blipFill>
          <p:spPr>
            <a:xfrm>
              <a:off x="9790176" y="3238499"/>
              <a:ext cx="899160" cy="899160"/>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8" name="Shape 148"/>
        <p:cNvGrpSpPr/>
        <p:nvPr/>
      </p:nvGrpSpPr>
      <p:grpSpPr>
        <a:xfrm>
          <a:off x="0" y="0"/>
          <a:ext cx="0" cy="0"/>
          <a:chOff x="0" y="0"/>
          <a:chExt cx="0" cy="0"/>
        </a:xfrm>
      </p:grpSpPr>
      <p:pic>
        <p:nvPicPr>
          <p:cNvPr id="149" name="Google Shape;149;p11"/>
          <p:cNvPicPr preferRelativeResize="0"/>
          <p:nvPr/>
        </p:nvPicPr>
        <p:blipFill rotWithShape="1">
          <a:blip r:embed="rId3">
            <a:alphaModFix/>
          </a:blip>
          <a:srcRect b="0" l="0" r="0" t="0"/>
          <a:stretch/>
        </p:blipFill>
        <p:spPr>
          <a:xfrm>
            <a:off x="6463284" y="609600"/>
            <a:ext cx="5410200" cy="4963668"/>
          </a:xfrm>
          <a:prstGeom prst="rect">
            <a:avLst/>
          </a:prstGeom>
          <a:noFill/>
          <a:ln>
            <a:noFill/>
          </a:ln>
        </p:spPr>
      </p:pic>
      <p:pic>
        <p:nvPicPr>
          <p:cNvPr id="150" name="Google Shape;150;p11"/>
          <p:cNvPicPr preferRelativeResize="0"/>
          <p:nvPr/>
        </p:nvPicPr>
        <p:blipFill rotWithShape="1">
          <a:blip r:embed="rId4">
            <a:alphaModFix/>
          </a:blip>
          <a:srcRect b="0" l="0" r="0" t="0"/>
          <a:stretch/>
        </p:blipFill>
        <p:spPr>
          <a:xfrm>
            <a:off x="11094060" y="5937386"/>
            <a:ext cx="536653" cy="503564"/>
          </a:xfrm>
          <a:prstGeom prst="rect">
            <a:avLst/>
          </a:prstGeom>
          <a:noFill/>
          <a:ln>
            <a:noFill/>
          </a:ln>
        </p:spPr>
      </p:pic>
      <p:sp>
        <p:nvSpPr>
          <p:cNvPr id="151" name="Google Shape;151;p11"/>
          <p:cNvSpPr txBox="1"/>
          <p:nvPr>
            <p:ph type="title"/>
          </p:nvPr>
        </p:nvSpPr>
        <p:spPr>
          <a:xfrm>
            <a:off x="1215034" y="735584"/>
            <a:ext cx="3280410" cy="45212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1C1C1C"/>
                </a:solidFill>
              </a:rPr>
              <a:t>ABOUT THE COMPANY</a:t>
            </a:r>
            <a:endParaRPr/>
          </a:p>
        </p:txBody>
      </p:sp>
      <p:sp>
        <p:nvSpPr>
          <p:cNvPr id="152" name="Google Shape;152;p11"/>
          <p:cNvSpPr/>
          <p:nvPr/>
        </p:nvSpPr>
        <p:spPr>
          <a:xfrm>
            <a:off x="1241297" y="1248917"/>
            <a:ext cx="569595" cy="0"/>
          </a:xfrm>
          <a:custGeom>
            <a:rect b="b" l="l" r="r" t="t"/>
            <a:pathLst>
              <a:path extrusionOk="0" h="120000" w="569594">
                <a:moveTo>
                  <a:pt x="0" y="0"/>
                </a:moveTo>
                <a:lnTo>
                  <a:pt x="569595" y="0"/>
                </a:lnTo>
              </a:path>
            </a:pathLst>
          </a:custGeom>
          <a:noFill/>
          <a:ln cap="flat" cmpd="sng" w="50275">
            <a:solidFill>
              <a:srgbClr val="2E82F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3" name="Google Shape;153;p11"/>
          <p:cNvSpPr txBox="1"/>
          <p:nvPr/>
        </p:nvSpPr>
        <p:spPr>
          <a:xfrm>
            <a:off x="1215034" y="1547882"/>
            <a:ext cx="4848225" cy="1610995"/>
          </a:xfrm>
          <a:prstGeom prst="rect">
            <a:avLst/>
          </a:prstGeom>
          <a:noFill/>
          <a:ln>
            <a:noFill/>
          </a:ln>
        </p:spPr>
        <p:txBody>
          <a:bodyPr anchorCtr="0" anchor="t" bIns="0" lIns="0" spcFirstLastPara="1" rIns="0" wrap="square" tIns="12700">
            <a:spAutoFit/>
          </a:bodyPr>
          <a:lstStyle/>
          <a:p>
            <a:pPr indent="0" lvl="0" marL="12700" marR="5080" rtl="0" algn="just">
              <a:lnSpc>
                <a:spcPct val="130000"/>
              </a:lnSpc>
              <a:spcBef>
                <a:spcPts val="0"/>
              </a:spcBef>
              <a:spcAft>
                <a:spcPts val="0"/>
              </a:spcAft>
              <a:buNone/>
            </a:pPr>
            <a:r>
              <a:rPr lang="en-US" sz="1600">
                <a:solidFill>
                  <a:srgbClr val="1C1C1C"/>
                </a:solidFill>
                <a:latin typeface="Calibri"/>
                <a:ea typeface="Calibri"/>
                <a:cs typeface="Calibri"/>
                <a:sym typeface="Calibri"/>
              </a:rPr>
              <a:t>Herody started with the vision of providing a gig work  platform to brands &amp; gig workers. We are a brand’s as well  as gig worker’s best friends. We break down the complex  business requirements in form of tasks and take  ownership of end – to – end execution.</a:t>
            </a:r>
            <a:endParaRPr sz="1600">
              <a:latin typeface="Calibri"/>
              <a:ea typeface="Calibri"/>
              <a:cs typeface="Calibri"/>
              <a:sym typeface="Calibri"/>
            </a:endParaRPr>
          </a:p>
        </p:txBody>
      </p:sp>
      <p:pic>
        <p:nvPicPr>
          <p:cNvPr id="154" name="Google Shape;154;p11"/>
          <p:cNvPicPr preferRelativeResize="0"/>
          <p:nvPr/>
        </p:nvPicPr>
        <p:blipFill rotWithShape="1">
          <a:blip r:embed="rId5">
            <a:alphaModFix/>
          </a:blip>
          <a:srcRect b="0" l="0" r="0" t="0"/>
          <a:stretch/>
        </p:blipFill>
        <p:spPr>
          <a:xfrm>
            <a:off x="1095755" y="3415284"/>
            <a:ext cx="2705087" cy="603503"/>
          </a:xfrm>
          <a:prstGeom prst="rect">
            <a:avLst/>
          </a:prstGeom>
          <a:noFill/>
          <a:ln>
            <a:noFill/>
          </a:ln>
        </p:spPr>
      </p:pic>
      <p:sp>
        <p:nvSpPr>
          <p:cNvPr id="155" name="Google Shape;155;p11"/>
          <p:cNvSpPr txBox="1"/>
          <p:nvPr/>
        </p:nvSpPr>
        <p:spPr>
          <a:xfrm>
            <a:off x="1215034" y="3493770"/>
            <a:ext cx="3813810" cy="1154430"/>
          </a:xfrm>
          <a:prstGeom prst="rect">
            <a:avLst/>
          </a:prstGeom>
          <a:noFill/>
          <a:ln>
            <a:noFill/>
          </a:ln>
        </p:spPr>
        <p:txBody>
          <a:bodyPr anchorCtr="0" anchor="t" bIns="0" lIns="0" spcFirstLastPara="1" rIns="0" wrap="square" tIns="12700">
            <a:spAutoFit/>
          </a:bodyPr>
          <a:lstStyle/>
          <a:p>
            <a:pPr indent="0" lvl="0" marL="581025" marR="0" rtl="0" algn="l">
              <a:lnSpc>
                <a:spcPct val="100000"/>
              </a:lnSpc>
              <a:spcBef>
                <a:spcPts val="0"/>
              </a:spcBef>
              <a:spcAft>
                <a:spcPts val="0"/>
              </a:spcAft>
              <a:buNone/>
            </a:pPr>
            <a:r>
              <a:rPr b="1" lang="en-US" sz="1800">
                <a:solidFill>
                  <a:srgbClr val="006FC0"/>
                </a:solidFill>
                <a:latin typeface="Calibri"/>
                <a:ea typeface="Calibri"/>
                <a:cs typeface="Calibri"/>
                <a:sym typeface="Calibri"/>
              </a:rPr>
              <a:t>THE MISSION</a:t>
            </a:r>
            <a:endParaRPr sz="1800">
              <a:latin typeface="Calibri"/>
              <a:ea typeface="Calibri"/>
              <a:cs typeface="Calibri"/>
              <a:sym typeface="Calibri"/>
            </a:endParaRPr>
          </a:p>
          <a:p>
            <a:pPr indent="0" lvl="0" marL="0" marR="0" rtl="0" algn="l">
              <a:lnSpc>
                <a:spcPct val="100000"/>
              </a:lnSpc>
              <a:spcBef>
                <a:spcPts val="25"/>
              </a:spcBef>
              <a:spcAft>
                <a:spcPts val="0"/>
              </a:spcAft>
              <a:buNone/>
            </a:pPr>
            <a:r>
              <a:t/>
            </a:r>
            <a:endParaRPr sz="1400">
              <a:latin typeface="Calibri"/>
              <a:ea typeface="Calibri"/>
              <a:cs typeface="Calibri"/>
              <a:sym typeface="Calibri"/>
            </a:endParaRPr>
          </a:p>
          <a:p>
            <a:pPr indent="0" lvl="0" marL="12700" marR="5080" rtl="0" algn="l">
              <a:lnSpc>
                <a:spcPct val="130000"/>
              </a:lnSpc>
              <a:spcBef>
                <a:spcPts val="5"/>
              </a:spcBef>
              <a:spcAft>
                <a:spcPts val="0"/>
              </a:spcAft>
              <a:buNone/>
            </a:pPr>
            <a:r>
              <a:rPr lang="en-US" sz="1600">
                <a:solidFill>
                  <a:srgbClr val="1C1C1C"/>
                </a:solidFill>
                <a:latin typeface="Calibri"/>
                <a:ea typeface="Calibri"/>
                <a:cs typeface="Calibri"/>
                <a:sym typeface="Calibri"/>
              </a:rPr>
              <a:t>To	help	popularize	the	gig	economy	in  contribute to the nation’s GDP going forward</a:t>
            </a:r>
            <a:endParaRPr sz="1600">
              <a:latin typeface="Calibri"/>
              <a:ea typeface="Calibri"/>
              <a:cs typeface="Calibri"/>
              <a:sym typeface="Calibri"/>
            </a:endParaRPr>
          </a:p>
        </p:txBody>
      </p:sp>
      <p:pic>
        <p:nvPicPr>
          <p:cNvPr id="156" name="Google Shape;156;p11"/>
          <p:cNvPicPr preferRelativeResize="0"/>
          <p:nvPr/>
        </p:nvPicPr>
        <p:blipFill rotWithShape="1">
          <a:blip r:embed="rId6">
            <a:alphaModFix/>
          </a:blip>
          <a:srcRect b="0" l="0" r="0" t="0"/>
          <a:stretch/>
        </p:blipFill>
        <p:spPr>
          <a:xfrm>
            <a:off x="1095755" y="4806696"/>
            <a:ext cx="2705087" cy="603504"/>
          </a:xfrm>
          <a:prstGeom prst="rect">
            <a:avLst/>
          </a:prstGeom>
          <a:noFill/>
          <a:ln>
            <a:noFill/>
          </a:ln>
        </p:spPr>
      </p:pic>
      <p:sp>
        <p:nvSpPr>
          <p:cNvPr id="157" name="Google Shape;157;p11"/>
          <p:cNvSpPr txBox="1"/>
          <p:nvPr/>
        </p:nvSpPr>
        <p:spPr>
          <a:xfrm>
            <a:off x="1214831" y="4885182"/>
            <a:ext cx="4846320" cy="1154430"/>
          </a:xfrm>
          <a:prstGeom prst="rect">
            <a:avLst/>
          </a:prstGeom>
          <a:noFill/>
          <a:ln>
            <a:noFill/>
          </a:ln>
        </p:spPr>
        <p:txBody>
          <a:bodyPr anchorCtr="0" anchor="t" bIns="0" lIns="0" spcFirstLastPara="1" rIns="0" wrap="square" tIns="12700">
            <a:spAutoFit/>
          </a:bodyPr>
          <a:lstStyle/>
          <a:p>
            <a:pPr indent="0" lvl="0" marL="668020" marR="0" rtl="0" algn="l">
              <a:lnSpc>
                <a:spcPct val="100000"/>
              </a:lnSpc>
              <a:spcBef>
                <a:spcPts val="0"/>
              </a:spcBef>
              <a:spcAft>
                <a:spcPts val="0"/>
              </a:spcAft>
              <a:buNone/>
            </a:pPr>
            <a:r>
              <a:rPr b="1" lang="en-US" sz="1800">
                <a:solidFill>
                  <a:srgbClr val="006FC0"/>
                </a:solidFill>
                <a:latin typeface="Calibri"/>
                <a:ea typeface="Calibri"/>
                <a:cs typeface="Calibri"/>
                <a:sym typeface="Calibri"/>
              </a:rPr>
              <a:t>THE VISION</a:t>
            </a:r>
            <a:endParaRPr sz="1800">
              <a:latin typeface="Calibri"/>
              <a:ea typeface="Calibri"/>
              <a:cs typeface="Calibri"/>
              <a:sym typeface="Calibri"/>
            </a:endParaRPr>
          </a:p>
          <a:p>
            <a:pPr indent="0" lvl="0" marL="0" marR="0" rtl="0" algn="l">
              <a:lnSpc>
                <a:spcPct val="100000"/>
              </a:lnSpc>
              <a:spcBef>
                <a:spcPts val="25"/>
              </a:spcBef>
              <a:spcAft>
                <a:spcPts val="0"/>
              </a:spcAft>
              <a:buNone/>
            </a:pPr>
            <a:r>
              <a:t/>
            </a:r>
            <a:endParaRPr sz="1400">
              <a:latin typeface="Calibri"/>
              <a:ea typeface="Calibri"/>
              <a:cs typeface="Calibri"/>
              <a:sym typeface="Calibri"/>
            </a:endParaRPr>
          </a:p>
          <a:p>
            <a:pPr indent="0" lvl="0" marL="12700" marR="5080" rtl="0" algn="l">
              <a:lnSpc>
                <a:spcPct val="130000"/>
              </a:lnSpc>
              <a:spcBef>
                <a:spcPts val="5"/>
              </a:spcBef>
              <a:spcAft>
                <a:spcPts val="0"/>
              </a:spcAft>
              <a:buNone/>
            </a:pPr>
            <a:r>
              <a:rPr lang="en-US" sz="1600">
                <a:solidFill>
                  <a:srgbClr val="1C1C1C"/>
                </a:solidFill>
                <a:latin typeface="Calibri"/>
                <a:ea typeface="Calibri"/>
                <a:cs typeface="Calibri"/>
                <a:sym typeface="Calibri"/>
              </a:rPr>
              <a:t>To become the go-to market place for brand’s and gig  workers to connect for all their business requirements</a:t>
            </a:r>
            <a:endParaRPr sz="1600">
              <a:latin typeface="Calibri"/>
              <a:ea typeface="Calibri"/>
              <a:cs typeface="Calibri"/>
              <a:sym typeface="Calibri"/>
            </a:endParaRPr>
          </a:p>
        </p:txBody>
      </p:sp>
      <p:sp>
        <p:nvSpPr>
          <p:cNvPr id="158" name="Google Shape;158;p11"/>
          <p:cNvSpPr txBox="1"/>
          <p:nvPr/>
        </p:nvSpPr>
        <p:spPr>
          <a:xfrm>
            <a:off x="5161245" y="4062476"/>
            <a:ext cx="900430"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600">
                <a:solidFill>
                  <a:srgbClr val="1C1C1C"/>
                </a:solidFill>
                <a:latin typeface="Calibri"/>
                <a:ea typeface="Calibri"/>
                <a:cs typeface="Calibri"/>
                <a:sym typeface="Calibri"/>
              </a:rPr>
              <a:t>India	and</a:t>
            </a:r>
            <a:endParaRPr sz="16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2" name="Shape 162"/>
        <p:cNvGrpSpPr/>
        <p:nvPr/>
      </p:nvGrpSpPr>
      <p:grpSpPr>
        <a:xfrm>
          <a:off x="0" y="0"/>
          <a:ext cx="0" cy="0"/>
          <a:chOff x="0" y="0"/>
          <a:chExt cx="0" cy="0"/>
        </a:xfrm>
      </p:grpSpPr>
      <p:sp>
        <p:nvSpPr>
          <p:cNvPr id="163" name="Google Shape;163;p12"/>
          <p:cNvSpPr txBox="1"/>
          <p:nvPr/>
        </p:nvSpPr>
        <p:spPr>
          <a:xfrm>
            <a:off x="11721465" y="6374079"/>
            <a:ext cx="213995" cy="39179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solidFill>
                  <a:srgbClr val="1C1C1C"/>
                </a:solidFill>
                <a:latin typeface="Teko"/>
                <a:ea typeface="Teko"/>
                <a:cs typeface="Teko"/>
                <a:sym typeface="Teko"/>
              </a:rPr>
              <a:t>15</a:t>
            </a:r>
            <a:endParaRPr sz="2400">
              <a:latin typeface="Teko"/>
              <a:ea typeface="Teko"/>
              <a:cs typeface="Teko"/>
              <a:sym typeface="Teko"/>
            </a:endParaRPr>
          </a:p>
        </p:txBody>
      </p:sp>
      <p:pic>
        <p:nvPicPr>
          <p:cNvPr id="164" name="Google Shape;164;p12"/>
          <p:cNvPicPr preferRelativeResize="0"/>
          <p:nvPr/>
        </p:nvPicPr>
        <p:blipFill rotWithShape="1">
          <a:blip r:embed="rId3">
            <a:alphaModFix/>
          </a:blip>
          <a:srcRect b="0" l="0" r="0" t="0"/>
          <a:stretch/>
        </p:blipFill>
        <p:spPr>
          <a:xfrm>
            <a:off x="460248" y="605027"/>
            <a:ext cx="6050280" cy="5647944"/>
          </a:xfrm>
          <a:prstGeom prst="rect">
            <a:avLst/>
          </a:prstGeom>
          <a:noFill/>
          <a:ln>
            <a:noFill/>
          </a:ln>
        </p:spPr>
      </p:pic>
      <p:sp>
        <p:nvSpPr>
          <p:cNvPr id="165" name="Google Shape;165;p12"/>
          <p:cNvSpPr txBox="1"/>
          <p:nvPr>
            <p:ph type="title"/>
          </p:nvPr>
        </p:nvSpPr>
        <p:spPr>
          <a:xfrm>
            <a:off x="7268336" y="735584"/>
            <a:ext cx="1737995" cy="45212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1C1C1C"/>
                </a:solidFill>
              </a:rPr>
              <a:t>OUR FOCUS</a:t>
            </a:r>
            <a:endParaRPr/>
          </a:p>
        </p:txBody>
      </p:sp>
      <p:sp>
        <p:nvSpPr>
          <p:cNvPr id="166" name="Google Shape;166;p12"/>
          <p:cNvSpPr/>
          <p:nvPr/>
        </p:nvSpPr>
        <p:spPr>
          <a:xfrm>
            <a:off x="7294626" y="1248917"/>
            <a:ext cx="569595" cy="0"/>
          </a:xfrm>
          <a:custGeom>
            <a:rect b="b" l="l" r="r" t="t"/>
            <a:pathLst>
              <a:path extrusionOk="0" h="120000" w="569595">
                <a:moveTo>
                  <a:pt x="0" y="0"/>
                </a:moveTo>
                <a:lnTo>
                  <a:pt x="569595" y="0"/>
                </a:lnTo>
              </a:path>
            </a:pathLst>
          </a:custGeom>
          <a:noFill/>
          <a:ln cap="flat" cmpd="sng" w="50275">
            <a:solidFill>
              <a:srgbClr val="2E82F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7" name="Google Shape;167;p12"/>
          <p:cNvSpPr txBox="1"/>
          <p:nvPr/>
        </p:nvSpPr>
        <p:spPr>
          <a:xfrm>
            <a:off x="6489445" y="4329978"/>
            <a:ext cx="2281555" cy="756920"/>
          </a:xfrm>
          <a:prstGeom prst="rect">
            <a:avLst/>
          </a:prstGeom>
          <a:noFill/>
          <a:ln>
            <a:noFill/>
          </a:ln>
        </p:spPr>
        <p:txBody>
          <a:bodyPr anchorCtr="0" anchor="t" bIns="0" lIns="0" spcFirstLastPara="1" rIns="0" wrap="square" tIns="12050">
            <a:spAutoFit/>
          </a:bodyPr>
          <a:lstStyle/>
          <a:p>
            <a:pPr indent="-287019" lvl="0" marL="299085" marR="0" rtl="0" algn="l">
              <a:lnSpc>
                <a:spcPct val="100000"/>
              </a:lnSpc>
              <a:spcBef>
                <a:spcPts val="0"/>
              </a:spcBef>
              <a:spcAft>
                <a:spcPts val="0"/>
              </a:spcAft>
              <a:buClr>
                <a:srgbClr val="1C1C1C"/>
              </a:buClr>
              <a:buSzPts val="1600"/>
              <a:buFont typeface="Arial"/>
              <a:buChar char="•"/>
            </a:pPr>
            <a:r>
              <a:rPr lang="en-US" sz="1600">
                <a:solidFill>
                  <a:srgbClr val="1C1C1C"/>
                </a:solidFill>
                <a:latin typeface="Calibri"/>
                <a:ea typeface="Calibri"/>
                <a:cs typeface="Calibri"/>
                <a:sym typeface="Calibri"/>
              </a:rPr>
              <a:t>User acquisition</a:t>
            </a:r>
            <a:endParaRPr sz="1600">
              <a:latin typeface="Calibri"/>
              <a:ea typeface="Calibri"/>
              <a:cs typeface="Calibri"/>
              <a:sym typeface="Calibri"/>
            </a:endParaRPr>
          </a:p>
          <a:p>
            <a:pPr indent="-287019" lvl="0" marL="299085" marR="0" rtl="0" algn="l">
              <a:lnSpc>
                <a:spcPct val="100000"/>
              </a:lnSpc>
              <a:spcBef>
                <a:spcPts val="0"/>
              </a:spcBef>
              <a:spcAft>
                <a:spcPts val="0"/>
              </a:spcAft>
              <a:buClr>
                <a:srgbClr val="1C1C1C"/>
              </a:buClr>
              <a:buSzPts val="1600"/>
              <a:buFont typeface="Arial"/>
              <a:buChar char="•"/>
            </a:pPr>
            <a:r>
              <a:rPr lang="en-US" sz="1600">
                <a:solidFill>
                  <a:srgbClr val="1C1C1C"/>
                </a:solidFill>
                <a:latin typeface="Calibri"/>
                <a:ea typeface="Calibri"/>
                <a:cs typeface="Calibri"/>
                <a:sym typeface="Calibri"/>
              </a:rPr>
              <a:t>Tele-calling</a:t>
            </a:r>
            <a:endParaRPr sz="1600">
              <a:latin typeface="Calibri"/>
              <a:ea typeface="Calibri"/>
              <a:cs typeface="Calibri"/>
              <a:sym typeface="Calibri"/>
            </a:endParaRPr>
          </a:p>
          <a:p>
            <a:pPr indent="-287019" lvl="0" marL="299085" marR="0" rtl="0" algn="l">
              <a:lnSpc>
                <a:spcPct val="100000"/>
              </a:lnSpc>
              <a:spcBef>
                <a:spcPts val="0"/>
              </a:spcBef>
              <a:spcAft>
                <a:spcPts val="0"/>
              </a:spcAft>
              <a:buClr>
                <a:srgbClr val="1C1C1C"/>
              </a:buClr>
              <a:buSzPts val="1600"/>
              <a:buFont typeface="Arial"/>
              <a:buChar char="•"/>
            </a:pPr>
            <a:r>
              <a:rPr lang="en-US" sz="1600">
                <a:solidFill>
                  <a:srgbClr val="1C1C1C"/>
                </a:solidFill>
                <a:latin typeface="Calibri"/>
                <a:ea typeface="Calibri"/>
                <a:cs typeface="Calibri"/>
                <a:sym typeface="Calibri"/>
              </a:rPr>
              <a:t>Social Media Promotion</a:t>
            </a:r>
            <a:endParaRPr sz="1600">
              <a:latin typeface="Calibri"/>
              <a:ea typeface="Calibri"/>
              <a:cs typeface="Calibri"/>
              <a:sym typeface="Calibri"/>
            </a:endParaRPr>
          </a:p>
        </p:txBody>
      </p:sp>
      <p:sp>
        <p:nvSpPr>
          <p:cNvPr id="168" name="Google Shape;168;p12"/>
          <p:cNvSpPr txBox="1"/>
          <p:nvPr/>
        </p:nvSpPr>
        <p:spPr>
          <a:xfrm>
            <a:off x="8951342" y="4329978"/>
            <a:ext cx="2580005" cy="756920"/>
          </a:xfrm>
          <a:prstGeom prst="rect">
            <a:avLst/>
          </a:prstGeom>
          <a:noFill/>
          <a:ln>
            <a:noFill/>
          </a:ln>
        </p:spPr>
        <p:txBody>
          <a:bodyPr anchorCtr="0" anchor="t" bIns="0" lIns="0" spcFirstLastPara="1" rIns="0" wrap="square" tIns="12050">
            <a:spAutoFit/>
          </a:bodyPr>
          <a:lstStyle/>
          <a:p>
            <a:pPr indent="-287019" lvl="0" marL="299085" marR="0" rtl="0" algn="l">
              <a:lnSpc>
                <a:spcPct val="100000"/>
              </a:lnSpc>
              <a:spcBef>
                <a:spcPts val="0"/>
              </a:spcBef>
              <a:spcAft>
                <a:spcPts val="0"/>
              </a:spcAft>
              <a:buClr>
                <a:srgbClr val="1C1C1C"/>
              </a:buClr>
              <a:buSzPts val="1600"/>
              <a:buFont typeface="Arial"/>
              <a:buChar char="•"/>
            </a:pPr>
            <a:r>
              <a:rPr lang="en-US" sz="1600">
                <a:solidFill>
                  <a:srgbClr val="1C1C1C"/>
                </a:solidFill>
                <a:latin typeface="Calibri"/>
                <a:ea typeface="Calibri"/>
                <a:cs typeface="Calibri"/>
                <a:sym typeface="Calibri"/>
              </a:rPr>
              <a:t>Online Campus Events</a:t>
            </a:r>
            <a:endParaRPr sz="1600">
              <a:latin typeface="Calibri"/>
              <a:ea typeface="Calibri"/>
              <a:cs typeface="Calibri"/>
              <a:sym typeface="Calibri"/>
            </a:endParaRPr>
          </a:p>
          <a:p>
            <a:pPr indent="-287019" lvl="0" marL="299085" marR="0" rtl="0" algn="l">
              <a:lnSpc>
                <a:spcPct val="100000"/>
              </a:lnSpc>
              <a:spcBef>
                <a:spcPts val="0"/>
              </a:spcBef>
              <a:spcAft>
                <a:spcPts val="0"/>
              </a:spcAft>
              <a:buClr>
                <a:srgbClr val="1C1C1C"/>
              </a:buClr>
              <a:buSzPts val="1600"/>
              <a:buFont typeface="Arial"/>
              <a:buChar char="•"/>
            </a:pPr>
            <a:r>
              <a:rPr lang="en-US" sz="1600">
                <a:solidFill>
                  <a:srgbClr val="1C1C1C"/>
                </a:solidFill>
                <a:latin typeface="Calibri"/>
                <a:ea typeface="Calibri"/>
                <a:cs typeface="Calibri"/>
                <a:sym typeface="Calibri"/>
              </a:rPr>
              <a:t>Content and data operators</a:t>
            </a:r>
            <a:endParaRPr sz="1600">
              <a:latin typeface="Calibri"/>
              <a:ea typeface="Calibri"/>
              <a:cs typeface="Calibri"/>
              <a:sym typeface="Calibri"/>
            </a:endParaRPr>
          </a:p>
          <a:p>
            <a:pPr indent="-287019" lvl="0" marL="299085" marR="0" rtl="0" algn="l">
              <a:lnSpc>
                <a:spcPct val="100000"/>
              </a:lnSpc>
              <a:spcBef>
                <a:spcPts val="0"/>
              </a:spcBef>
              <a:spcAft>
                <a:spcPts val="0"/>
              </a:spcAft>
              <a:buClr>
                <a:srgbClr val="1C1C1C"/>
              </a:buClr>
              <a:buSzPts val="1600"/>
              <a:buFont typeface="Arial"/>
              <a:buChar char="•"/>
            </a:pPr>
            <a:r>
              <a:rPr lang="en-US" sz="1600">
                <a:solidFill>
                  <a:srgbClr val="1C1C1C"/>
                </a:solidFill>
                <a:latin typeface="Calibri"/>
                <a:ea typeface="Calibri"/>
                <a:cs typeface="Calibri"/>
                <a:sym typeface="Calibri"/>
              </a:rPr>
              <a:t>Business Development</a:t>
            </a:r>
            <a:endParaRPr sz="1600">
              <a:latin typeface="Calibri"/>
              <a:ea typeface="Calibri"/>
              <a:cs typeface="Calibri"/>
              <a:sym typeface="Calibri"/>
            </a:endParaRPr>
          </a:p>
        </p:txBody>
      </p:sp>
      <p:pic>
        <p:nvPicPr>
          <p:cNvPr id="169" name="Google Shape;169;p12"/>
          <p:cNvPicPr preferRelativeResize="0"/>
          <p:nvPr/>
        </p:nvPicPr>
        <p:blipFill rotWithShape="1">
          <a:blip r:embed="rId4">
            <a:alphaModFix/>
          </a:blip>
          <a:srcRect b="0" l="0" r="0" t="0"/>
          <a:stretch/>
        </p:blipFill>
        <p:spPr>
          <a:xfrm>
            <a:off x="7746492" y="3747516"/>
            <a:ext cx="2706624" cy="603504"/>
          </a:xfrm>
          <a:prstGeom prst="rect">
            <a:avLst/>
          </a:prstGeom>
          <a:noFill/>
          <a:ln>
            <a:noFill/>
          </a:ln>
        </p:spPr>
      </p:pic>
      <p:sp>
        <p:nvSpPr>
          <p:cNvPr id="170" name="Google Shape;170;p12"/>
          <p:cNvSpPr txBox="1"/>
          <p:nvPr/>
        </p:nvSpPr>
        <p:spPr>
          <a:xfrm>
            <a:off x="7218933" y="1434725"/>
            <a:ext cx="3724275" cy="2691130"/>
          </a:xfrm>
          <a:prstGeom prst="rect">
            <a:avLst/>
          </a:prstGeom>
          <a:noFill/>
          <a:ln>
            <a:noFill/>
          </a:ln>
        </p:spPr>
        <p:txBody>
          <a:bodyPr anchorCtr="0" anchor="t" bIns="0" lIns="0" spcFirstLastPara="1" rIns="0" wrap="square" tIns="12700">
            <a:spAutoFit/>
          </a:bodyPr>
          <a:lstStyle/>
          <a:p>
            <a:pPr indent="-635" lvl="0" marL="12700" marR="5080" rtl="0" algn="just">
              <a:lnSpc>
                <a:spcPct val="130100"/>
              </a:lnSpc>
              <a:spcBef>
                <a:spcPts val="0"/>
              </a:spcBef>
              <a:spcAft>
                <a:spcPts val="0"/>
              </a:spcAft>
              <a:buNone/>
            </a:pPr>
            <a:r>
              <a:rPr lang="en-US" sz="1600">
                <a:solidFill>
                  <a:srgbClr val="1C1C1C"/>
                </a:solidFill>
                <a:latin typeface="Calibri"/>
                <a:ea typeface="Calibri"/>
                <a:cs typeface="Calibri"/>
                <a:sym typeface="Calibri"/>
              </a:rPr>
              <a:t>At Herody, we focus on providing solutions  for on-demand variable requirements of  brands with our on-the-go Gig Workforce.</a:t>
            </a:r>
            <a:endParaRPr sz="1600">
              <a:latin typeface="Calibri"/>
              <a:ea typeface="Calibri"/>
              <a:cs typeface="Calibri"/>
              <a:sym typeface="Calibri"/>
            </a:endParaRPr>
          </a:p>
          <a:p>
            <a:pPr indent="0" lvl="0" marL="0" marR="0" rtl="0" algn="l">
              <a:lnSpc>
                <a:spcPct val="100000"/>
              </a:lnSpc>
              <a:spcBef>
                <a:spcPts val="50"/>
              </a:spcBef>
              <a:spcAft>
                <a:spcPts val="0"/>
              </a:spcAft>
              <a:buNone/>
            </a:pPr>
            <a:r>
              <a:t/>
            </a:r>
            <a:endParaRPr sz="2000">
              <a:latin typeface="Calibri"/>
              <a:ea typeface="Calibri"/>
              <a:cs typeface="Calibri"/>
              <a:sym typeface="Calibri"/>
            </a:endParaRPr>
          </a:p>
          <a:p>
            <a:pPr indent="0" lvl="0" marL="12700" marR="6350" rtl="0" algn="just">
              <a:lnSpc>
                <a:spcPct val="130000"/>
              </a:lnSpc>
              <a:spcBef>
                <a:spcPts val="0"/>
              </a:spcBef>
              <a:spcAft>
                <a:spcPts val="0"/>
              </a:spcAft>
              <a:buNone/>
            </a:pPr>
            <a:r>
              <a:rPr lang="en-US" sz="1600">
                <a:solidFill>
                  <a:srgbClr val="1C1C1C"/>
                </a:solidFill>
                <a:latin typeface="Calibri"/>
                <a:ea typeface="Calibri"/>
                <a:cs typeface="Calibri"/>
                <a:sym typeface="Calibri"/>
              </a:rPr>
              <a:t>Our gig workers are well trained and  specialize in completing the tasks on the go.</a:t>
            </a:r>
            <a:endParaRPr sz="1600">
              <a:latin typeface="Calibri"/>
              <a:ea typeface="Calibri"/>
              <a:cs typeface="Calibri"/>
              <a:sym typeface="Calibri"/>
            </a:endParaRPr>
          </a:p>
          <a:p>
            <a:pPr indent="0" lvl="0" marL="0" marR="0" rtl="0" algn="l">
              <a:lnSpc>
                <a:spcPct val="100000"/>
              </a:lnSpc>
              <a:spcBef>
                <a:spcPts val="0"/>
              </a:spcBef>
              <a:spcAft>
                <a:spcPts val="0"/>
              </a:spcAft>
              <a:buNone/>
            </a:pPr>
            <a:r>
              <a:t/>
            </a:r>
            <a:endParaRPr sz="1600">
              <a:latin typeface="Calibri"/>
              <a:ea typeface="Calibri"/>
              <a:cs typeface="Calibri"/>
              <a:sym typeface="Calibri"/>
            </a:endParaRPr>
          </a:p>
          <a:p>
            <a:pPr indent="0" lvl="0" marL="0" marR="0" rtl="0" algn="l">
              <a:lnSpc>
                <a:spcPct val="100000"/>
              </a:lnSpc>
              <a:spcBef>
                <a:spcPts val="5"/>
              </a:spcBef>
              <a:spcAft>
                <a:spcPts val="0"/>
              </a:spcAft>
              <a:buNone/>
            </a:pPr>
            <a:r>
              <a:t/>
            </a:r>
            <a:endParaRPr sz="1550">
              <a:latin typeface="Calibri"/>
              <a:ea typeface="Calibri"/>
              <a:cs typeface="Calibri"/>
              <a:sym typeface="Calibri"/>
            </a:endParaRPr>
          </a:p>
          <a:p>
            <a:pPr indent="0" lvl="0" marL="635" marR="0" rtl="0" algn="ctr">
              <a:lnSpc>
                <a:spcPct val="100000"/>
              </a:lnSpc>
              <a:spcBef>
                <a:spcPts val="0"/>
              </a:spcBef>
              <a:spcAft>
                <a:spcPts val="0"/>
              </a:spcAft>
              <a:buNone/>
            </a:pPr>
            <a:r>
              <a:rPr b="1" lang="en-US" sz="1800">
                <a:solidFill>
                  <a:srgbClr val="006FC0"/>
                </a:solidFill>
                <a:latin typeface="Calibri"/>
                <a:ea typeface="Calibri"/>
                <a:cs typeface="Calibri"/>
                <a:sym typeface="Calibri"/>
              </a:rPr>
              <a:t>Digital Gigs</a:t>
            </a:r>
            <a:endParaRPr sz="1800">
              <a:latin typeface="Calibri"/>
              <a:ea typeface="Calibri"/>
              <a:cs typeface="Calibri"/>
              <a:sym typeface="Calibri"/>
            </a:endParaRPr>
          </a:p>
        </p:txBody>
      </p:sp>
      <p:sp>
        <p:nvSpPr>
          <p:cNvPr id="171" name="Google Shape;171;p12"/>
          <p:cNvSpPr txBox="1"/>
          <p:nvPr/>
        </p:nvSpPr>
        <p:spPr>
          <a:xfrm>
            <a:off x="6489572" y="5856223"/>
            <a:ext cx="1453515" cy="513080"/>
          </a:xfrm>
          <a:prstGeom prst="rect">
            <a:avLst/>
          </a:prstGeom>
          <a:noFill/>
          <a:ln>
            <a:noFill/>
          </a:ln>
        </p:spPr>
        <p:txBody>
          <a:bodyPr anchorCtr="0" anchor="t" bIns="0" lIns="0" spcFirstLastPara="1" rIns="0" wrap="square" tIns="12050">
            <a:spAutoFit/>
          </a:bodyPr>
          <a:lstStyle/>
          <a:p>
            <a:pPr indent="-287019" lvl="0" marL="299085" marR="0" rtl="0" algn="l">
              <a:lnSpc>
                <a:spcPct val="100000"/>
              </a:lnSpc>
              <a:spcBef>
                <a:spcPts val="0"/>
              </a:spcBef>
              <a:spcAft>
                <a:spcPts val="0"/>
              </a:spcAft>
              <a:buClr>
                <a:srgbClr val="1C1C1C"/>
              </a:buClr>
              <a:buSzPts val="1600"/>
              <a:buFont typeface="Arial"/>
              <a:buChar char="•"/>
            </a:pPr>
            <a:r>
              <a:rPr lang="en-US" sz="1600">
                <a:solidFill>
                  <a:srgbClr val="1C1C1C"/>
                </a:solidFill>
                <a:latin typeface="Calibri"/>
                <a:ea typeface="Calibri"/>
                <a:cs typeface="Calibri"/>
                <a:sym typeface="Calibri"/>
              </a:rPr>
              <a:t>Offline Events</a:t>
            </a:r>
            <a:endParaRPr sz="1600">
              <a:latin typeface="Calibri"/>
              <a:ea typeface="Calibri"/>
              <a:cs typeface="Calibri"/>
              <a:sym typeface="Calibri"/>
            </a:endParaRPr>
          </a:p>
          <a:p>
            <a:pPr indent="-287019" lvl="0" marL="299085" marR="0" rtl="0" algn="l">
              <a:lnSpc>
                <a:spcPct val="100000"/>
              </a:lnSpc>
              <a:spcBef>
                <a:spcPts val="5"/>
              </a:spcBef>
              <a:spcAft>
                <a:spcPts val="0"/>
              </a:spcAft>
              <a:buClr>
                <a:srgbClr val="1C1C1C"/>
              </a:buClr>
              <a:buSzPts val="1600"/>
              <a:buFont typeface="Arial"/>
              <a:buChar char="•"/>
            </a:pPr>
            <a:r>
              <a:rPr lang="en-US" sz="1600">
                <a:solidFill>
                  <a:srgbClr val="1C1C1C"/>
                </a:solidFill>
                <a:latin typeface="Calibri"/>
                <a:ea typeface="Calibri"/>
                <a:cs typeface="Calibri"/>
                <a:sym typeface="Calibri"/>
              </a:rPr>
              <a:t>Audit</a:t>
            </a:r>
            <a:endParaRPr sz="1600">
              <a:latin typeface="Calibri"/>
              <a:ea typeface="Calibri"/>
              <a:cs typeface="Calibri"/>
              <a:sym typeface="Calibri"/>
            </a:endParaRPr>
          </a:p>
        </p:txBody>
      </p:sp>
      <p:sp>
        <p:nvSpPr>
          <p:cNvPr id="172" name="Google Shape;172;p12"/>
          <p:cNvSpPr txBox="1"/>
          <p:nvPr/>
        </p:nvSpPr>
        <p:spPr>
          <a:xfrm>
            <a:off x="8950862" y="5856223"/>
            <a:ext cx="1971039" cy="513080"/>
          </a:xfrm>
          <a:prstGeom prst="rect">
            <a:avLst/>
          </a:prstGeom>
          <a:noFill/>
          <a:ln>
            <a:noFill/>
          </a:ln>
        </p:spPr>
        <p:txBody>
          <a:bodyPr anchorCtr="0" anchor="t" bIns="0" lIns="0" spcFirstLastPara="1" rIns="0" wrap="square" tIns="12050">
            <a:spAutoFit/>
          </a:bodyPr>
          <a:lstStyle/>
          <a:p>
            <a:pPr indent="-287019" lvl="0" marL="299085" marR="0" rtl="0" algn="l">
              <a:lnSpc>
                <a:spcPct val="100000"/>
              </a:lnSpc>
              <a:spcBef>
                <a:spcPts val="0"/>
              </a:spcBef>
              <a:spcAft>
                <a:spcPts val="0"/>
              </a:spcAft>
              <a:buClr>
                <a:srgbClr val="1C1C1C"/>
              </a:buClr>
              <a:buSzPts val="1600"/>
              <a:buFont typeface="Arial"/>
              <a:buChar char="•"/>
            </a:pPr>
            <a:r>
              <a:rPr lang="en-US" sz="1600">
                <a:solidFill>
                  <a:srgbClr val="1C1C1C"/>
                </a:solidFill>
                <a:latin typeface="Calibri"/>
                <a:ea typeface="Calibri"/>
                <a:cs typeface="Calibri"/>
                <a:sym typeface="Calibri"/>
              </a:rPr>
              <a:t>Last mile operations</a:t>
            </a:r>
            <a:endParaRPr sz="1600">
              <a:latin typeface="Calibri"/>
              <a:ea typeface="Calibri"/>
              <a:cs typeface="Calibri"/>
              <a:sym typeface="Calibri"/>
            </a:endParaRPr>
          </a:p>
          <a:p>
            <a:pPr indent="-287019" lvl="0" marL="299085" marR="0" rtl="0" algn="l">
              <a:lnSpc>
                <a:spcPct val="100000"/>
              </a:lnSpc>
              <a:spcBef>
                <a:spcPts val="5"/>
              </a:spcBef>
              <a:spcAft>
                <a:spcPts val="0"/>
              </a:spcAft>
              <a:buClr>
                <a:srgbClr val="1C1C1C"/>
              </a:buClr>
              <a:buSzPts val="1600"/>
              <a:buFont typeface="Arial"/>
              <a:buChar char="•"/>
            </a:pPr>
            <a:r>
              <a:rPr lang="en-US" sz="1600">
                <a:solidFill>
                  <a:srgbClr val="1C1C1C"/>
                </a:solidFill>
                <a:latin typeface="Calibri"/>
                <a:ea typeface="Calibri"/>
                <a:cs typeface="Calibri"/>
                <a:sym typeface="Calibri"/>
              </a:rPr>
              <a:t>Due Diligence</a:t>
            </a:r>
            <a:endParaRPr sz="1600">
              <a:latin typeface="Calibri"/>
              <a:ea typeface="Calibri"/>
              <a:cs typeface="Calibri"/>
              <a:sym typeface="Calibri"/>
            </a:endParaRPr>
          </a:p>
        </p:txBody>
      </p:sp>
      <p:pic>
        <p:nvPicPr>
          <p:cNvPr id="173" name="Google Shape;173;p12"/>
          <p:cNvPicPr preferRelativeResize="0"/>
          <p:nvPr/>
        </p:nvPicPr>
        <p:blipFill rotWithShape="1">
          <a:blip r:embed="rId5">
            <a:alphaModFix/>
          </a:blip>
          <a:srcRect b="0" l="0" r="0" t="0"/>
          <a:stretch/>
        </p:blipFill>
        <p:spPr>
          <a:xfrm>
            <a:off x="7746492" y="5318760"/>
            <a:ext cx="2706624" cy="603504"/>
          </a:xfrm>
          <a:prstGeom prst="rect">
            <a:avLst/>
          </a:prstGeom>
          <a:noFill/>
          <a:ln>
            <a:noFill/>
          </a:ln>
        </p:spPr>
      </p:pic>
      <p:sp>
        <p:nvSpPr>
          <p:cNvPr id="174" name="Google Shape;174;p12"/>
          <p:cNvSpPr txBox="1"/>
          <p:nvPr/>
        </p:nvSpPr>
        <p:spPr>
          <a:xfrm>
            <a:off x="8335771" y="5398109"/>
            <a:ext cx="148971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006FC0"/>
                </a:solidFill>
                <a:latin typeface="Calibri"/>
                <a:ea typeface="Calibri"/>
                <a:cs typeface="Calibri"/>
                <a:sym typeface="Calibri"/>
              </a:rPr>
              <a:t>Hyperlocal Gigs</a:t>
            </a:r>
            <a:endParaRPr sz="18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8" name="Shape 178"/>
        <p:cNvGrpSpPr/>
        <p:nvPr/>
      </p:nvGrpSpPr>
      <p:grpSpPr>
        <a:xfrm>
          <a:off x="0" y="0"/>
          <a:ext cx="0" cy="0"/>
          <a:chOff x="0" y="0"/>
          <a:chExt cx="0" cy="0"/>
        </a:xfrm>
      </p:grpSpPr>
      <p:grpSp>
        <p:nvGrpSpPr>
          <p:cNvPr id="179" name="Google Shape;179;p13"/>
          <p:cNvGrpSpPr/>
          <p:nvPr/>
        </p:nvGrpSpPr>
        <p:grpSpPr>
          <a:xfrm>
            <a:off x="4712211" y="0"/>
            <a:ext cx="7118605" cy="6858000"/>
            <a:chOff x="4712211" y="0"/>
            <a:chExt cx="7118605" cy="6858000"/>
          </a:xfrm>
        </p:grpSpPr>
        <p:pic>
          <p:nvPicPr>
            <p:cNvPr id="180" name="Google Shape;180;p13"/>
            <p:cNvPicPr preferRelativeResize="0"/>
            <p:nvPr/>
          </p:nvPicPr>
          <p:blipFill rotWithShape="1">
            <a:blip r:embed="rId3">
              <a:alphaModFix/>
            </a:blip>
            <a:srcRect b="0" l="0" r="0" t="0"/>
            <a:stretch/>
          </p:blipFill>
          <p:spPr>
            <a:xfrm>
              <a:off x="4712211" y="0"/>
              <a:ext cx="6576059" cy="5163312"/>
            </a:xfrm>
            <a:prstGeom prst="rect">
              <a:avLst/>
            </a:prstGeom>
            <a:noFill/>
            <a:ln>
              <a:noFill/>
            </a:ln>
          </p:spPr>
        </p:pic>
        <p:pic>
          <p:nvPicPr>
            <p:cNvPr id="181" name="Google Shape;181;p13"/>
            <p:cNvPicPr preferRelativeResize="0"/>
            <p:nvPr/>
          </p:nvPicPr>
          <p:blipFill rotWithShape="1">
            <a:blip r:embed="rId4">
              <a:alphaModFix/>
            </a:blip>
            <a:srcRect b="0" l="0" r="0" t="0"/>
            <a:stretch/>
          </p:blipFill>
          <p:spPr>
            <a:xfrm>
              <a:off x="7624576" y="3485388"/>
              <a:ext cx="4206240" cy="3372612"/>
            </a:xfrm>
            <a:prstGeom prst="rect">
              <a:avLst/>
            </a:prstGeom>
            <a:noFill/>
            <a:ln>
              <a:noFill/>
            </a:ln>
          </p:spPr>
        </p:pic>
        <p:sp>
          <p:nvSpPr>
            <p:cNvPr id="182" name="Google Shape;182;p13"/>
            <p:cNvSpPr/>
            <p:nvPr/>
          </p:nvSpPr>
          <p:spPr>
            <a:xfrm>
              <a:off x="6597396" y="533400"/>
              <a:ext cx="2806065" cy="2418715"/>
            </a:xfrm>
            <a:custGeom>
              <a:rect b="b" l="l" r="r" t="t"/>
              <a:pathLst>
                <a:path extrusionOk="0" h="2418715" w="2806065">
                  <a:moveTo>
                    <a:pt x="1402842" y="0"/>
                  </a:moveTo>
                  <a:lnTo>
                    <a:pt x="0" y="2418588"/>
                  </a:lnTo>
                  <a:lnTo>
                    <a:pt x="2805684" y="2418588"/>
                  </a:lnTo>
                  <a:lnTo>
                    <a:pt x="1402842" y="0"/>
                  </a:lnTo>
                  <a:close/>
                </a:path>
              </a:pathLst>
            </a:custGeom>
            <a:solidFill>
              <a:srgbClr val="FFFFFF">
                <a:alpha val="29803"/>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183" name="Google Shape;183;p13"/>
          <p:cNvSpPr txBox="1"/>
          <p:nvPr>
            <p:ph type="title"/>
          </p:nvPr>
        </p:nvSpPr>
        <p:spPr>
          <a:xfrm>
            <a:off x="1215034" y="735584"/>
            <a:ext cx="2078989" cy="45212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1C1C1C"/>
                </a:solidFill>
              </a:rPr>
              <a:t>KEY FEATURES</a:t>
            </a:r>
            <a:endParaRPr/>
          </a:p>
        </p:txBody>
      </p:sp>
      <p:sp>
        <p:nvSpPr>
          <p:cNvPr id="184" name="Google Shape;184;p13"/>
          <p:cNvSpPr/>
          <p:nvPr/>
        </p:nvSpPr>
        <p:spPr>
          <a:xfrm>
            <a:off x="1241297" y="1248917"/>
            <a:ext cx="569595" cy="0"/>
          </a:xfrm>
          <a:custGeom>
            <a:rect b="b" l="l" r="r" t="t"/>
            <a:pathLst>
              <a:path extrusionOk="0" h="120000" w="569594">
                <a:moveTo>
                  <a:pt x="0" y="0"/>
                </a:moveTo>
                <a:lnTo>
                  <a:pt x="569595" y="0"/>
                </a:lnTo>
              </a:path>
            </a:pathLst>
          </a:custGeom>
          <a:noFill/>
          <a:ln cap="flat" cmpd="sng" w="50275">
            <a:solidFill>
              <a:srgbClr val="2E82F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185" name="Google Shape;185;p13"/>
          <p:cNvPicPr preferRelativeResize="0"/>
          <p:nvPr/>
        </p:nvPicPr>
        <p:blipFill rotWithShape="1">
          <a:blip r:embed="rId5">
            <a:alphaModFix/>
          </a:blip>
          <a:srcRect b="0" l="0" r="0" t="0"/>
          <a:stretch/>
        </p:blipFill>
        <p:spPr>
          <a:xfrm>
            <a:off x="856488" y="1743456"/>
            <a:ext cx="539495" cy="539495"/>
          </a:xfrm>
          <a:prstGeom prst="rect">
            <a:avLst/>
          </a:prstGeom>
          <a:noFill/>
          <a:ln>
            <a:noFill/>
          </a:ln>
        </p:spPr>
      </p:pic>
      <p:sp>
        <p:nvSpPr>
          <p:cNvPr id="186" name="Google Shape;186;p13"/>
          <p:cNvSpPr txBox="1"/>
          <p:nvPr/>
        </p:nvSpPr>
        <p:spPr>
          <a:xfrm>
            <a:off x="1585975" y="1605245"/>
            <a:ext cx="4152900" cy="4055745"/>
          </a:xfrm>
          <a:prstGeom prst="rect">
            <a:avLst/>
          </a:prstGeom>
          <a:noFill/>
          <a:ln>
            <a:noFill/>
          </a:ln>
        </p:spPr>
        <p:txBody>
          <a:bodyPr anchorCtr="0" anchor="t" bIns="0" lIns="0" spcFirstLastPara="1" rIns="0" wrap="square" tIns="77450">
            <a:spAutoFit/>
          </a:bodyPr>
          <a:lstStyle/>
          <a:p>
            <a:pPr indent="0" lvl="0" marL="12700" marR="0" rtl="0" algn="l">
              <a:lnSpc>
                <a:spcPct val="100000"/>
              </a:lnSpc>
              <a:spcBef>
                <a:spcPts val="0"/>
              </a:spcBef>
              <a:spcAft>
                <a:spcPts val="0"/>
              </a:spcAft>
              <a:buNone/>
            </a:pPr>
            <a:r>
              <a:rPr b="1" lang="en-US" sz="2000">
                <a:solidFill>
                  <a:srgbClr val="1C1C1C"/>
                </a:solidFill>
                <a:latin typeface="Calibri"/>
                <a:ea typeface="Calibri"/>
                <a:cs typeface="Calibri"/>
                <a:sym typeface="Calibri"/>
              </a:rPr>
              <a:t>Strong Network</a:t>
            </a:r>
            <a:endParaRPr sz="2000">
              <a:latin typeface="Calibri"/>
              <a:ea typeface="Calibri"/>
              <a:cs typeface="Calibri"/>
              <a:sym typeface="Calibri"/>
            </a:endParaRPr>
          </a:p>
          <a:p>
            <a:pPr indent="0" lvl="0" marL="12700" marR="0" rtl="0" algn="l">
              <a:lnSpc>
                <a:spcPct val="100000"/>
              </a:lnSpc>
              <a:spcBef>
                <a:spcPts val="400"/>
              </a:spcBef>
              <a:spcAft>
                <a:spcPts val="0"/>
              </a:spcAft>
              <a:buNone/>
            </a:pPr>
            <a:r>
              <a:rPr lang="en-US" sz="1600">
                <a:solidFill>
                  <a:srgbClr val="1C1C1C"/>
                </a:solidFill>
                <a:latin typeface="Calibri"/>
                <a:ea typeface="Calibri"/>
                <a:cs typeface="Calibri"/>
                <a:sym typeface="Calibri"/>
              </a:rPr>
              <a:t>100k + trained gig workers PAN India</a:t>
            </a:r>
            <a:endParaRPr sz="1600">
              <a:latin typeface="Calibri"/>
              <a:ea typeface="Calibri"/>
              <a:cs typeface="Calibri"/>
              <a:sym typeface="Calibri"/>
            </a:endParaRPr>
          </a:p>
          <a:p>
            <a:pPr indent="0" lvl="0" marL="0" marR="0" rtl="0" algn="l">
              <a:lnSpc>
                <a:spcPct val="100000"/>
              </a:lnSpc>
              <a:spcBef>
                <a:spcPts val="0"/>
              </a:spcBef>
              <a:spcAft>
                <a:spcPts val="0"/>
              </a:spcAft>
              <a:buNone/>
            </a:pPr>
            <a:r>
              <a:t/>
            </a:r>
            <a:endParaRPr sz="1600">
              <a:latin typeface="Calibri"/>
              <a:ea typeface="Calibri"/>
              <a:cs typeface="Calibri"/>
              <a:sym typeface="Calibri"/>
            </a:endParaRPr>
          </a:p>
          <a:p>
            <a:pPr indent="0" lvl="0" marL="0" marR="0" rtl="0" algn="l">
              <a:lnSpc>
                <a:spcPct val="100000"/>
              </a:lnSpc>
              <a:spcBef>
                <a:spcPts val="20"/>
              </a:spcBef>
              <a:spcAft>
                <a:spcPts val="0"/>
              </a:spcAft>
              <a:buNone/>
            </a:pPr>
            <a:r>
              <a:t/>
            </a:r>
            <a:endParaRPr sz="1850">
              <a:latin typeface="Calibri"/>
              <a:ea typeface="Calibri"/>
              <a:cs typeface="Calibri"/>
              <a:sym typeface="Calibri"/>
            </a:endParaRPr>
          </a:p>
          <a:p>
            <a:pPr indent="0" lvl="0" marL="12700" marR="0" rtl="0" algn="l">
              <a:lnSpc>
                <a:spcPct val="100000"/>
              </a:lnSpc>
              <a:spcBef>
                <a:spcPts val="5"/>
              </a:spcBef>
              <a:spcAft>
                <a:spcPts val="0"/>
              </a:spcAft>
              <a:buNone/>
            </a:pPr>
            <a:r>
              <a:rPr b="1" lang="en-US" sz="2000">
                <a:solidFill>
                  <a:srgbClr val="1C1C1C"/>
                </a:solidFill>
                <a:latin typeface="Calibri"/>
                <a:ea typeface="Calibri"/>
                <a:cs typeface="Calibri"/>
                <a:sym typeface="Calibri"/>
              </a:rPr>
              <a:t>Robust Tech Platform</a:t>
            </a:r>
            <a:endParaRPr sz="2000">
              <a:latin typeface="Calibri"/>
              <a:ea typeface="Calibri"/>
              <a:cs typeface="Calibri"/>
              <a:sym typeface="Calibri"/>
            </a:endParaRPr>
          </a:p>
          <a:p>
            <a:pPr indent="0" lvl="0" marL="12700" marR="0" rtl="0" algn="l">
              <a:lnSpc>
                <a:spcPct val="100000"/>
              </a:lnSpc>
              <a:spcBef>
                <a:spcPts val="30"/>
              </a:spcBef>
              <a:spcAft>
                <a:spcPts val="0"/>
              </a:spcAft>
              <a:buNone/>
            </a:pPr>
            <a:r>
              <a:rPr lang="en-US" sz="1600">
                <a:solidFill>
                  <a:srgbClr val="1C1C1C"/>
                </a:solidFill>
                <a:latin typeface="Calibri"/>
                <a:ea typeface="Calibri"/>
                <a:cs typeface="Calibri"/>
                <a:sym typeface="Calibri"/>
              </a:rPr>
              <a:t>Relevant pairing of enterprises with gig workers</a:t>
            </a:r>
            <a:endParaRPr sz="1600">
              <a:latin typeface="Calibri"/>
              <a:ea typeface="Calibri"/>
              <a:cs typeface="Calibri"/>
              <a:sym typeface="Calibri"/>
            </a:endParaRPr>
          </a:p>
          <a:p>
            <a:pPr indent="0" lvl="0" marL="0" marR="0" rtl="0" algn="l">
              <a:lnSpc>
                <a:spcPct val="100000"/>
              </a:lnSpc>
              <a:spcBef>
                <a:spcPts val="0"/>
              </a:spcBef>
              <a:spcAft>
                <a:spcPts val="0"/>
              </a:spcAft>
              <a:buNone/>
            </a:pPr>
            <a:r>
              <a:t/>
            </a:r>
            <a:endParaRPr sz="1600">
              <a:latin typeface="Calibri"/>
              <a:ea typeface="Calibri"/>
              <a:cs typeface="Calibri"/>
              <a:sym typeface="Calibri"/>
            </a:endParaRPr>
          </a:p>
          <a:p>
            <a:pPr indent="0" lvl="0" marL="0" marR="0" rtl="0" algn="l">
              <a:lnSpc>
                <a:spcPct val="100000"/>
              </a:lnSpc>
              <a:spcBef>
                <a:spcPts val="30"/>
              </a:spcBef>
              <a:spcAft>
                <a:spcPts val="0"/>
              </a:spcAft>
              <a:buNone/>
            </a:pPr>
            <a:r>
              <a:t/>
            </a:r>
            <a:endParaRPr sz="2150">
              <a:latin typeface="Calibri"/>
              <a:ea typeface="Calibri"/>
              <a:cs typeface="Calibri"/>
              <a:sym typeface="Calibri"/>
            </a:endParaRPr>
          </a:p>
          <a:p>
            <a:pPr indent="0" lvl="0" marL="12700" marR="0" rtl="0" algn="l">
              <a:lnSpc>
                <a:spcPct val="100000"/>
              </a:lnSpc>
              <a:spcBef>
                <a:spcPts val="0"/>
              </a:spcBef>
              <a:spcAft>
                <a:spcPts val="0"/>
              </a:spcAft>
              <a:buNone/>
            </a:pPr>
            <a:r>
              <a:rPr b="1" lang="en-US" sz="2000">
                <a:solidFill>
                  <a:srgbClr val="1C1C1C"/>
                </a:solidFill>
                <a:latin typeface="Calibri"/>
                <a:ea typeface="Calibri"/>
                <a:cs typeface="Calibri"/>
                <a:sym typeface="Calibri"/>
              </a:rPr>
              <a:t>Dynamic Capabilities</a:t>
            </a:r>
            <a:endParaRPr sz="2000">
              <a:latin typeface="Calibri"/>
              <a:ea typeface="Calibri"/>
              <a:cs typeface="Calibri"/>
              <a:sym typeface="Calibri"/>
            </a:endParaRPr>
          </a:p>
          <a:p>
            <a:pPr indent="0" lvl="0" marL="12700" marR="0" rtl="0" algn="l">
              <a:lnSpc>
                <a:spcPct val="100000"/>
              </a:lnSpc>
              <a:spcBef>
                <a:spcPts val="30"/>
              </a:spcBef>
              <a:spcAft>
                <a:spcPts val="0"/>
              </a:spcAft>
              <a:buNone/>
            </a:pPr>
            <a:r>
              <a:rPr lang="en-US" sz="1600">
                <a:solidFill>
                  <a:srgbClr val="1C1C1C"/>
                </a:solidFill>
                <a:latin typeface="Calibri"/>
                <a:ea typeface="Calibri"/>
                <a:cs typeface="Calibri"/>
                <a:sym typeface="Calibri"/>
              </a:rPr>
              <a:t>Meet variable on and on-demand needs of brands</a:t>
            </a:r>
            <a:endParaRPr sz="1600">
              <a:latin typeface="Calibri"/>
              <a:ea typeface="Calibri"/>
              <a:cs typeface="Calibri"/>
              <a:sym typeface="Calibri"/>
            </a:endParaRPr>
          </a:p>
          <a:p>
            <a:pPr indent="0" lvl="0" marL="0" marR="0" rtl="0" algn="l">
              <a:lnSpc>
                <a:spcPct val="100000"/>
              </a:lnSpc>
              <a:spcBef>
                <a:spcPts val="0"/>
              </a:spcBef>
              <a:spcAft>
                <a:spcPts val="0"/>
              </a:spcAft>
              <a:buNone/>
            </a:pPr>
            <a:r>
              <a:t/>
            </a:r>
            <a:endParaRPr sz="1600">
              <a:latin typeface="Calibri"/>
              <a:ea typeface="Calibri"/>
              <a:cs typeface="Calibri"/>
              <a:sym typeface="Calibri"/>
            </a:endParaRPr>
          </a:p>
          <a:p>
            <a:pPr indent="0" lvl="0" marL="0" marR="0" rtl="0" algn="l">
              <a:lnSpc>
                <a:spcPct val="100000"/>
              </a:lnSpc>
              <a:spcBef>
                <a:spcPts val="30"/>
              </a:spcBef>
              <a:spcAft>
                <a:spcPts val="0"/>
              </a:spcAft>
              <a:buNone/>
            </a:pPr>
            <a:r>
              <a:t/>
            </a:r>
            <a:endParaRPr sz="2150">
              <a:latin typeface="Calibri"/>
              <a:ea typeface="Calibri"/>
              <a:cs typeface="Calibri"/>
              <a:sym typeface="Calibri"/>
            </a:endParaRPr>
          </a:p>
          <a:p>
            <a:pPr indent="0" lvl="0" marL="12700" marR="0" rtl="0" algn="l">
              <a:lnSpc>
                <a:spcPct val="100000"/>
              </a:lnSpc>
              <a:spcBef>
                <a:spcPts val="0"/>
              </a:spcBef>
              <a:spcAft>
                <a:spcPts val="0"/>
              </a:spcAft>
              <a:buNone/>
            </a:pPr>
            <a:r>
              <a:rPr b="1" lang="en-US" sz="2000">
                <a:solidFill>
                  <a:srgbClr val="1C1C1C"/>
                </a:solidFill>
                <a:latin typeface="Calibri"/>
                <a:ea typeface="Calibri"/>
                <a:cs typeface="Calibri"/>
                <a:sym typeface="Calibri"/>
              </a:rPr>
              <a:t>Strong Experience</a:t>
            </a:r>
            <a:endParaRPr sz="2000">
              <a:latin typeface="Calibri"/>
              <a:ea typeface="Calibri"/>
              <a:cs typeface="Calibri"/>
              <a:sym typeface="Calibri"/>
            </a:endParaRPr>
          </a:p>
          <a:p>
            <a:pPr indent="0" lvl="0" marL="12700" marR="0" rtl="0" algn="l">
              <a:lnSpc>
                <a:spcPct val="100000"/>
              </a:lnSpc>
              <a:spcBef>
                <a:spcPts val="30"/>
              </a:spcBef>
              <a:spcAft>
                <a:spcPts val="0"/>
              </a:spcAft>
              <a:buNone/>
            </a:pPr>
            <a:r>
              <a:rPr lang="en-US" sz="1600">
                <a:solidFill>
                  <a:srgbClr val="1C1C1C"/>
                </a:solidFill>
                <a:latin typeface="Calibri"/>
                <a:ea typeface="Calibri"/>
                <a:cs typeface="Calibri"/>
                <a:sym typeface="Calibri"/>
              </a:rPr>
              <a:t>500k+ tasks completed over 200+ brands</a:t>
            </a:r>
            <a:endParaRPr sz="1600">
              <a:latin typeface="Calibri"/>
              <a:ea typeface="Calibri"/>
              <a:cs typeface="Calibri"/>
              <a:sym typeface="Calibri"/>
            </a:endParaRPr>
          </a:p>
        </p:txBody>
      </p:sp>
      <p:pic>
        <p:nvPicPr>
          <p:cNvPr id="187" name="Google Shape;187;p13"/>
          <p:cNvPicPr preferRelativeResize="0"/>
          <p:nvPr/>
        </p:nvPicPr>
        <p:blipFill rotWithShape="1">
          <a:blip r:embed="rId6">
            <a:alphaModFix/>
          </a:blip>
          <a:srcRect b="0" l="0" r="0" t="0"/>
          <a:stretch/>
        </p:blipFill>
        <p:spPr>
          <a:xfrm>
            <a:off x="11056619" y="5920740"/>
            <a:ext cx="615696" cy="541019"/>
          </a:xfrm>
          <a:prstGeom prst="rect">
            <a:avLst/>
          </a:prstGeom>
          <a:noFill/>
          <a:ln>
            <a:noFill/>
          </a:ln>
        </p:spPr>
      </p:pic>
      <p:pic>
        <p:nvPicPr>
          <p:cNvPr id="188" name="Google Shape;188;p13"/>
          <p:cNvPicPr preferRelativeResize="0"/>
          <p:nvPr/>
        </p:nvPicPr>
        <p:blipFill rotWithShape="1">
          <a:blip r:embed="rId7">
            <a:alphaModFix/>
          </a:blip>
          <a:srcRect b="0" l="0" r="0" t="0"/>
          <a:stretch/>
        </p:blipFill>
        <p:spPr>
          <a:xfrm>
            <a:off x="856488" y="2880360"/>
            <a:ext cx="539495" cy="539495"/>
          </a:xfrm>
          <a:prstGeom prst="rect">
            <a:avLst/>
          </a:prstGeom>
          <a:noFill/>
          <a:ln>
            <a:noFill/>
          </a:ln>
        </p:spPr>
      </p:pic>
      <p:pic>
        <p:nvPicPr>
          <p:cNvPr id="189" name="Google Shape;189;p13"/>
          <p:cNvPicPr preferRelativeResize="0"/>
          <p:nvPr/>
        </p:nvPicPr>
        <p:blipFill rotWithShape="1">
          <a:blip r:embed="rId8">
            <a:alphaModFix/>
          </a:blip>
          <a:srcRect b="0" l="0" r="0" t="0"/>
          <a:stretch/>
        </p:blipFill>
        <p:spPr>
          <a:xfrm>
            <a:off x="856488" y="4017264"/>
            <a:ext cx="539495" cy="541019"/>
          </a:xfrm>
          <a:prstGeom prst="rect">
            <a:avLst/>
          </a:prstGeom>
          <a:noFill/>
          <a:ln>
            <a:noFill/>
          </a:ln>
        </p:spPr>
      </p:pic>
      <p:pic>
        <p:nvPicPr>
          <p:cNvPr id="190" name="Google Shape;190;p13"/>
          <p:cNvPicPr preferRelativeResize="0"/>
          <p:nvPr/>
        </p:nvPicPr>
        <p:blipFill rotWithShape="1">
          <a:blip r:embed="rId9">
            <a:alphaModFix/>
          </a:blip>
          <a:srcRect b="0" l="0" r="0" t="0"/>
          <a:stretch/>
        </p:blipFill>
        <p:spPr>
          <a:xfrm>
            <a:off x="856488" y="5155691"/>
            <a:ext cx="539495" cy="53949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94" name="Shape 194"/>
        <p:cNvGrpSpPr/>
        <p:nvPr/>
      </p:nvGrpSpPr>
      <p:grpSpPr>
        <a:xfrm>
          <a:off x="0" y="0"/>
          <a:ext cx="0" cy="0"/>
          <a:chOff x="0" y="0"/>
          <a:chExt cx="0" cy="0"/>
        </a:xfrm>
      </p:grpSpPr>
      <p:grpSp>
        <p:nvGrpSpPr>
          <p:cNvPr id="195" name="Google Shape;195;p14"/>
          <p:cNvGrpSpPr/>
          <p:nvPr/>
        </p:nvGrpSpPr>
        <p:grpSpPr>
          <a:xfrm>
            <a:off x="0" y="0"/>
            <a:ext cx="12192000" cy="6858515"/>
            <a:chOff x="0" y="0"/>
            <a:chExt cx="12192000" cy="6858515"/>
          </a:xfrm>
        </p:grpSpPr>
        <p:sp>
          <p:nvSpPr>
            <p:cNvPr id="196" name="Google Shape;196;p14"/>
            <p:cNvSpPr/>
            <p:nvPr/>
          </p:nvSpPr>
          <p:spPr>
            <a:xfrm>
              <a:off x="0" y="0"/>
              <a:ext cx="12192000" cy="3429000"/>
            </a:xfrm>
            <a:custGeom>
              <a:rect b="b" l="l" r="r" t="t"/>
              <a:pathLst>
                <a:path extrusionOk="0" h="3429000" w="12192000">
                  <a:moveTo>
                    <a:pt x="12192000" y="0"/>
                  </a:moveTo>
                  <a:lnTo>
                    <a:pt x="0" y="0"/>
                  </a:lnTo>
                  <a:lnTo>
                    <a:pt x="0" y="3429000"/>
                  </a:lnTo>
                  <a:lnTo>
                    <a:pt x="12192000" y="3429000"/>
                  </a:lnTo>
                  <a:lnTo>
                    <a:pt x="12192000" y="0"/>
                  </a:lnTo>
                  <a:close/>
                </a:path>
              </a:pathLst>
            </a:custGeom>
            <a:solidFill>
              <a:srgbClr val="B043D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7" name="Google Shape;197;p14"/>
            <p:cNvSpPr/>
            <p:nvPr/>
          </p:nvSpPr>
          <p:spPr>
            <a:xfrm>
              <a:off x="764678" y="933330"/>
              <a:ext cx="11426825" cy="5925185"/>
            </a:xfrm>
            <a:custGeom>
              <a:rect b="b" l="l" r="r" t="t"/>
              <a:pathLst>
                <a:path extrusionOk="0" h="5925184" w="11426825">
                  <a:moveTo>
                    <a:pt x="6566268" y="0"/>
                  </a:moveTo>
                  <a:lnTo>
                    <a:pt x="0" y="4929390"/>
                  </a:lnTo>
                  <a:lnTo>
                    <a:pt x="549249" y="5924664"/>
                  </a:lnTo>
                  <a:lnTo>
                    <a:pt x="1442720" y="5924664"/>
                  </a:lnTo>
                  <a:lnTo>
                    <a:pt x="11426431" y="5898451"/>
                  </a:lnTo>
                  <a:lnTo>
                    <a:pt x="6566268" y="0"/>
                  </a:lnTo>
                  <a:close/>
                </a:path>
              </a:pathLst>
            </a:custGeom>
            <a:solidFill>
              <a:srgbClr val="333333">
                <a:alpha val="9803"/>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198" name="Google Shape;198;p14"/>
            <p:cNvPicPr preferRelativeResize="0"/>
            <p:nvPr/>
          </p:nvPicPr>
          <p:blipFill rotWithShape="1">
            <a:blip r:embed="rId3">
              <a:alphaModFix/>
            </a:blip>
            <a:srcRect b="0" l="0" r="0" t="0"/>
            <a:stretch/>
          </p:blipFill>
          <p:spPr>
            <a:xfrm>
              <a:off x="9290304" y="880884"/>
              <a:ext cx="2314955" cy="5548871"/>
            </a:xfrm>
            <a:prstGeom prst="rect">
              <a:avLst/>
            </a:prstGeom>
            <a:noFill/>
            <a:ln>
              <a:noFill/>
            </a:ln>
          </p:spPr>
        </p:pic>
        <p:pic>
          <p:nvPicPr>
            <p:cNvPr id="199" name="Google Shape;199;p14"/>
            <p:cNvPicPr preferRelativeResize="0"/>
            <p:nvPr/>
          </p:nvPicPr>
          <p:blipFill rotWithShape="1">
            <a:blip r:embed="rId4">
              <a:alphaModFix/>
            </a:blip>
            <a:srcRect b="0" l="0" r="0" t="0"/>
            <a:stretch/>
          </p:blipFill>
          <p:spPr>
            <a:xfrm>
              <a:off x="6388608" y="880884"/>
              <a:ext cx="2314955" cy="5548871"/>
            </a:xfrm>
            <a:prstGeom prst="rect">
              <a:avLst/>
            </a:prstGeom>
            <a:noFill/>
            <a:ln>
              <a:noFill/>
            </a:ln>
          </p:spPr>
        </p:pic>
        <p:pic>
          <p:nvPicPr>
            <p:cNvPr id="200" name="Google Shape;200;p14"/>
            <p:cNvPicPr preferRelativeResize="0"/>
            <p:nvPr/>
          </p:nvPicPr>
          <p:blipFill rotWithShape="1">
            <a:blip r:embed="rId5">
              <a:alphaModFix/>
            </a:blip>
            <a:srcRect b="0" l="0" r="0" t="0"/>
            <a:stretch/>
          </p:blipFill>
          <p:spPr>
            <a:xfrm>
              <a:off x="3488435" y="880884"/>
              <a:ext cx="2314955" cy="5548871"/>
            </a:xfrm>
            <a:prstGeom prst="rect">
              <a:avLst/>
            </a:prstGeom>
            <a:noFill/>
            <a:ln>
              <a:noFill/>
            </a:ln>
          </p:spPr>
        </p:pic>
        <p:pic>
          <p:nvPicPr>
            <p:cNvPr id="201" name="Google Shape;201;p14"/>
            <p:cNvPicPr preferRelativeResize="0"/>
            <p:nvPr/>
          </p:nvPicPr>
          <p:blipFill rotWithShape="1">
            <a:blip r:embed="rId6">
              <a:alphaModFix/>
            </a:blip>
            <a:srcRect b="0" l="0" r="0" t="0"/>
            <a:stretch/>
          </p:blipFill>
          <p:spPr>
            <a:xfrm>
              <a:off x="586740" y="880884"/>
              <a:ext cx="2314955" cy="5548871"/>
            </a:xfrm>
            <a:prstGeom prst="rect">
              <a:avLst/>
            </a:prstGeom>
            <a:noFill/>
            <a:ln>
              <a:noFill/>
            </a:ln>
          </p:spPr>
        </p:pic>
        <p:pic>
          <p:nvPicPr>
            <p:cNvPr id="202" name="Google Shape;202;p14"/>
            <p:cNvPicPr preferRelativeResize="0"/>
            <p:nvPr/>
          </p:nvPicPr>
          <p:blipFill rotWithShape="1">
            <a:blip r:embed="rId7">
              <a:alphaModFix/>
            </a:blip>
            <a:srcRect b="0" l="0" r="0" t="0"/>
            <a:stretch/>
          </p:blipFill>
          <p:spPr>
            <a:xfrm>
              <a:off x="9471659" y="1574291"/>
              <a:ext cx="1952243" cy="4226052"/>
            </a:xfrm>
            <a:prstGeom prst="rect">
              <a:avLst/>
            </a:prstGeom>
            <a:noFill/>
            <a:ln>
              <a:noFill/>
            </a:ln>
          </p:spPr>
        </p:pic>
        <p:pic>
          <p:nvPicPr>
            <p:cNvPr id="203" name="Google Shape;203;p14"/>
            <p:cNvPicPr preferRelativeResize="0"/>
            <p:nvPr/>
          </p:nvPicPr>
          <p:blipFill rotWithShape="1">
            <a:blip r:embed="rId8">
              <a:alphaModFix/>
            </a:blip>
            <a:srcRect b="0" l="0" r="0" t="0"/>
            <a:stretch/>
          </p:blipFill>
          <p:spPr>
            <a:xfrm>
              <a:off x="6571488" y="1574291"/>
              <a:ext cx="1950720" cy="4226052"/>
            </a:xfrm>
            <a:prstGeom prst="rect">
              <a:avLst/>
            </a:prstGeom>
            <a:noFill/>
            <a:ln>
              <a:noFill/>
            </a:ln>
          </p:spPr>
        </p:pic>
        <p:pic>
          <p:nvPicPr>
            <p:cNvPr id="204" name="Google Shape;204;p14"/>
            <p:cNvPicPr preferRelativeResize="0"/>
            <p:nvPr/>
          </p:nvPicPr>
          <p:blipFill rotWithShape="1">
            <a:blip r:embed="rId9">
              <a:alphaModFix/>
            </a:blip>
            <a:srcRect b="0" l="0" r="0" t="0"/>
            <a:stretch/>
          </p:blipFill>
          <p:spPr>
            <a:xfrm>
              <a:off x="3669791" y="1574291"/>
              <a:ext cx="1950707" cy="4226052"/>
            </a:xfrm>
            <a:prstGeom prst="rect">
              <a:avLst/>
            </a:prstGeom>
            <a:noFill/>
            <a:ln>
              <a:noFill/>
            </a:ln>
          </p:spPr>
        </p:pic>
        <p:pic>
          <p:nvPicPr>
            <p:cNvPr id="205" name="Google Shape;205;p14"/>
            <p:cNvPicPr preferRelativeResize="0"/>
            <p:nvPr/>
          </p:nvPicPr>
          <p:blipFill rotWithShape="1">
            <a:blip r:embed="rId10">
              <a:alphaModFix/>
            </a:blip>
            <a:srcRect b="0" l="0" r="0" t="0"/>
            <a:stretch/>
          </p:blipFill>
          <p:spPr>
            <a:xfrm>
              <a:off x="768095" y="1574291"/>
              <a:ext cx="1952243" cy="4226052"/>
            </a:xfrm>
            <a:prstGeom prst="rect">
              <a:avLst/>
            </a:prstGeom>
            <a:noFill/>
            <a:ln>
              <a:noFill/>
            </a:ln>
          </p:spPr>
        </p:pic>
        <p:pic>
          <p:nvPicPr>
            <p:cNvPr id="206" name="Google Shape;206;p14"/>
            <p:cNvPicPr preferRelativeResize="0"/>
            <p:nvPr/>
          </p:nvPicPr>
          <p:blipFill rotWithShape="1">
            <a:blip r:embed="rId11">
              <a:alphaModFix/>
            </a:blip>
            <a:srcRect b="0" l="0" r="0" t="0"/>
            <a:stretch/>
          </p:blipFill>
          <p:spPr>
            <a:xfrm>
              <a:off x="11056619" y="5920740"/>
              <a:ext cx="615696" cy="541019"/>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0" name="Shape 210"/>
        <p:cNvGrpSpPr/>
        <p:nvPr/>
      </p:nvGrpSpPr>
      <p:grpSpPr>
        <a:xfrm>
          <a:off x="0" y="0"/>
          <a:ext cx="0" cy="0"/>
          <a:chOff x="0" y="0"/>
          <a:chExt cx="0" cy="0"/>
        </a:xfrm>
      </p:grpSpPr>
      <p:sp>
        <p:nvSpPr>
          <p:cNvPr id="211" name="Google Shape;211;p15"/>
          <p:cNvSpPr/>
          <p:nvPr/>
        </p:nvSpPr>
        <p:spPr>
          <a:xfrm>
            <a:off x="0" y="0"/>
            <a:ext cx="12192000" cy="6858000"/>
          </a:xfrm>
          <a:custGeom>
            <a:rect b="b" l="l" r="r" t="t"/>
            <a:pathLst>
              <a:path extrusionOk="0" h="6858000" w="12192000">
                <a:moveTo>
                  <a:pt x="12192000" y="0"/>
                </a:moveTo>
                <a:lnTo>
                  <a:pt x="0" y="0"/>
                </a:lnTo>
                <a:lnTo>
                  <a:pt x="0" y="6858000"/>
                </a:lnTo>
                <a:lnTo>
                  <a:pt x="12192000" y="6858000"/>
                </a:lnTo>
                <a:lnTo>
                  <a:pt x="12192000" y="0"/>
                </a:lnTo>
                <a:close/>
              </a:path>
            </a:pathLst>
          </a:custGeom>
          <a:solidFill>
            <a:srgbClr val="E8E8E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12" name="Google Shape;212;p15"/>
          <p:cNvSpPr txBox="1"/>
          <p:nvPr>
            <p:ph type="title"/>
          </p:nvPr>
        </p:nvSpPr>
        <p:spPr>
          <a:xfrm>
            <a:off x="1215034" y="735584"/>
            <a:ext cx="2581275" cy="45212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1C1C1C"/>
                </a:solidFill>
              </a:rPr>
              <a:t>THE MARKET SIZE</a:t>
            </a:r>
            <a:endParaRPr/>
          </a:p>
        </p:txBody>
      </p:sp>
      <p:sp>
        <p:nvSpPr>
          <p:cNvPr id="213" name="Google Shape;213;p15"/>
          <p:cNvSpPr/>
          <p:nvPr/>
        </p:nvSpPr>
        <p:spPr>
          <a:xfrm>
            <a:off x="1241297" y="1248917"/>
            <a:ext cx="569595" cy="0"/>
          </a:xfrm>
          <a:custGeom>
            <a:rect b="b" l="l" r="r" t="t"/>
            <a:pathLst>
              <a:path extrusionOk="0" h="120000" w="569594">
                <a:moveTo>
                  <a:pt x="0" y="0"/>
                </a:moveTo>
                <a:lnTo>
                  <a:pt x="569595" y="0"/>
                </a:lnTo>
              </a:path>
            </a:pathLst>
          </a:custGeom>
          <a:noFill/>
          <a:ln cap="flat" cmpd="sng" w="50275">
            <a:solidFill>
              <a:srgbClr val="2E82F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214" name="Google Shape;214;p15"/>
          <p:cNvPicPr preferRelativeResize="0"/>
          <p:nvPr/>
        </p:nvPicPr>
        <p:blipFill rotWithShape="1">
          <a:blip r:embed="rId3">
            <a:alphaModFix/>
          </a:blip>
          <a:srcRect b="0" l="0" r="0" t="0"/>
          <a:stretch/>
        </p:blipFill>
        <p:spPr>
          <a:xfrm>
            <a:off x="11056619" y="5920740"/>
            <a:ext cx="615696" cy="541019"/>
          </a:xfrm>
          <a:prstGeom prst="rect">
            <a:avLst/>
          </a:prstGeom>
          <a:noFill/>
          <a:ln>
            <a:noFill/>
          </a:ln>
        </p:spPr>
      </p:pic>
      <p:pic>
        <p:nvPicPr>
          <p:cNvPr id="215" name="Google Shape;215;p15"/>
          <p:cNvPicPr preferRelativeResize="0"/>
          <p:nvPr/>
        </p:nvPicPr>
        <p:blipFill rotWithShape="1">
          <a:blip r:embed="rId4">
            <a:alphaModFix/>
          </a:blip>
          <a:srcRect b="0" l="0" r="0" t="0"/>
          <a:stretch/>
        </p:blipFill>
        <p:spPr>
          <a:xfrm>
            <a:off x="5658611" y="1014983"/>
            <a:ext cx="4696968" cy="5018532"/>
          </a:xfrm>
          <a:prstGeom prst="rect">
            <a:avLst/>
          </a:prstGeom>
          <a:noFill/>
          <a:ln>
            <a:noFill/>
          </a:ln>
        </p:spPr>
      </p:pic>
      <p:sp>
        <p:nvSpPr>
          <p:cNvPr id="216" name="Google Shape;216;p15"/>
          <p:cNvSpPr txBox="1"/>
          <p:nvPr/>
        </p:nvSpPr>
        <p:spPr>
          <a:xfrm>
            <a:off x="7919973" y="1779473"/>
            <a:ext cx="1263650" cy="1194435"/>
          </a:xfrm>
          <a:prstGeom prst="rect">
            <a:avLst/>
          </a:prstGeom>
          <a:noFill/>
          <a:ln>
            <a:noFill/>
          </a:ln>
        </p:spPr>
        <p:txBody>
          <a:bodyPr anchorCtr="0" anchor="t" bIns="0" lIns="0" spcFirstLastPara="1" rIns="0" wrap="square" tIns="12050">
            <a:spAutoFit/>
          </a:bodyPr>
          <a:lstStyle/>
          <a:p>
            <a:pPr indent="0" lvl="0" marL="0" marR="0" rtl="0" algn="ctr">
              <a:lnSpc>
                <a:spcPct val="100000"/>
              </a:lnSpc>
              <a:spcBef>
                <a:spcPts val="0"/>
              </a:spcBef>
              <a:spcAft>
                <a:spcPts val="0"/>
              </a:spcAft>
              <a:buNone/>
            </a:pPr>
            <a:r>
              <a:rPr lang="en-US" sz="2800">
                <a:solidFill>
                  <a:srgbClr val="FFFFFF"/>
                </a:solidFill>
                <a:latin typeface="Calibri"/>
                <a:ea typeface="Calibri"/>
                <a:cs typeface="Calibri"/>
                <a:sym typeface="Calibri"/>
              </a:rPr>
              <a:t>$ 445 Bn</a:t>
            </a:r>
            <a:endParaRPr sz="2800">
              <a:latin typeface="Calibri"/>
              <a:ea typeface="Calibri"/>
              <a:cs typeface="Calibri"/>
              <a:sym typeface="Calibri"/>
            </a:endParaRPr>
          </a:p>
          <a:p>
            <a:pPr indent="0" lvl="0" marL="47625" marR="43180" rtl="0" algn="ctr">
              <a:lnSpc>
                <a:spcPct val="100000"/>
              </a:lnSpc>
              <a:spcBef>
                <a:spcPts val="2010"/>
              </a:spcBef>
              <a:spcAft>
                <a:spcPts val="0"/>
              </a:spcAft>
              <a:buNone/>
            </a:pPr>
            <a:r>
              <a:rPr lang="en-US" sz="1600">
                <a:solidFill>
                  <a:srgbClr val="FFFFFF"/>
                </a:solidFill>
                <a:latin typeface="Calibri"/>
                <a:ea typeface="Calibri"/>
                <a:cs typeface="Calibri"/>
                <a:sym typeface="Calibri"/>
              </a:rPr>
              <a:t>Total Available  Market</a:t>
            </a:r>
            <a:endParaRPr sz="1600">
              <a:latin typeface="Calibri"/>
              <a:ea typeface="Calibri"/>
              <a:cs typeface="Calibri"/>
              <a:sym typeface="Calibri"/>
            </a:endParaRPr>
          </a:p>
        </p:txBody>
      </p:sp>
      <p:sp>
        <p:nvSpPr>
          <p:cNvPr id="217" name="Google Shape;217;p15"/>
          <p:cNvSpPr txBox="1"/>
          <p:nvPr/>
        </p:nvSpPr>
        <p:spPr>
          <a:xfrm>
            <a:off x="6242110" y="3617214"/>
            <a:ext cx="1472565" cy="1682114"/>
          </a:xfrm>
          <a:prstGeom prst="rect">
            <a:avLst/>
          </a:prstGeom>
          <a:noFill/>
          <a:ln>
            <a:noFill/>
          </a:ln>
        </p:spPr>
        <p:txBody>
          <a:bodyPr anchorCtr="0" anchor="t" bIns="0" lIns="0" spcFirstLastPara="1" rIns="0" wrap="square" tIns="12050">
            <a:spAutoFit/>
          </a:bodyPr>
          <a:lstStyle/>
          <a:p>
            <a:pPr indent="0" lvl="0" marL="117475" marR="0" rtl="0" algn="l">
              <a:lnSpc>
                <a:spcPct val="100000"/>
              </a:lnSpc>
              <a:spcBef>
                <a:spcPts val="0"/>
              </a:spcBef>
              <a:spcAft>
                <a:spcPts val="0"/>
              </a:spcAft>
              <a:buNone/>
            </a:pPr>
            <a:r>
              <a:rPr lang="en-US" sz="2800">
                <a:solidFill>
                  <a:srgbClr val="FFFFFF"/>
                </a:solidFill>
                <a:latin typeface="Calibri"/>
                <a:ea typeface="Calibri"/>
                <a:cs typeface="Calibri"/>
                <a:sym typeface="Calibri"/>
              </a:rPr>
              <a:t>$ 220 Bn</a:t>
            </a:r>
            <a:endParaRPr sz="2800">
              <a:latin typeface="Calibri"/>
              <a:ea typeface="Calibri"/>
              <a:cs typeface="Calibri"/>
              <a:sym typeface="Calibri"/>
            </a:endParaRPr>
          </a:p>
          <a:p>
            <a:pPr indent="0" lvl="0" marL="52069" marR="0" rtl="0" algn="l">
              <a:lnSpc>
                <a:spcPct val="100000"/>
              </a:lnSpc>
              <a:spcBef>
                <a:spcPts val="2005"/>
              </a:spcBef>
              <a:spcAft>
                <a:spcPts val="0"/>
              </a:spcAft>
              <a:buNone/>
            </a:pPr>
            <a:r>
              <a:rPr lang="en-US" sz="1600">
                <a:solidFill>
                  <a:srgbClr val="FFFFFF"/>
                </a:solidFill>
                <a:latin typeface="Calibri"/>
                <a:ea typeface="Calibri"/>
                <a:cs typeface="Calibri"/>
                <a:sym typeface="Calibri"/>
              </a:rPr>
              <a:t>Total Serviceable</a:t>
            </a:r>
            <a:endParaRPr sz="1600">
              <a:latin typeface="Calibri"/>
              <a:ea typeface="Calibri"/>
              <a:cs typeface="Calibri"/>
              <a:sym typeface="Calibri"/>
            </a:endParaRPr>
          </a:p>
          <a:p>
            <a:pPr indent="429259" lvl="0" marL="12700" marR="5080" rtl="0" algn="l">
              <a:lnSpc>
                <a:spcPct val="100000"/>
              </a:lnSpc>
              <a:spcBef>
                <a:spcPts val="0"/>
              </a:spcBef>
              <a:spcAft>
                <a:spcPts val="0"/>
              </a:spcAft>
              <a:buNone/>
            </a:pPr>
            <a:r>
              <a:rPr lang="en-US" sz="1600">
                <a:solidFill>
                  <a:srgbClr val="FFFFFF"/>
                </a:solidFill>
                <a:latin typeface="Calibri"/>
                <a:ea typeface="Calibri"/>
                <a:cs typeface="Calibri"/>
                <a:sym typeface="Calibri"/>
              </a:rPr>
              <a:t>Market  (Digital Marketing</a:t>
            </a:r>
            <a:endParaRPr sz="1600">
              <a:latin typeface="Calibri"/>
              <a:ea typeface="Calibri"/>
              <a:cs typeface="Calibri"/>
              <a:sym typeface="Calibri"/>
            </a:endParaRPr>
          </a:p>
          <a:p>
            <a:pPr indent="0" lvl="0" marL="379730" marR="0" rtl="0" algn="l">
              <a:lnSpc>
                <a:spcPct val="100000"/>
              </a:lnSpc>
              <a:spcBef>
                <a:spcPts val="0"/>
              </a:spcBef>
              <a:spcAft>
                <a:spcPts val="0"/>
              </a:spcAft>
              <a:buNone/>
            </a:pPr>
            <a:r>
              <a:rPr lang="en-US" sz="1600">
                <a:solidFill>
                  <a:srgbClr val="FFFFFF"/>
                </a:solidFill>
                <a:latin typeface="Calibri"/>
                <a:ea typeface="Calibri"/>
                <a:cs typeface="Calibri"/>
                <a:sym typeface="Calibri"/>
              </a:rPr>
              <a:t>services)</a:t>
            </a:r>
            <a:endParaRPr sz="1600">
              <a:latin typeface="Calibri"/>
              <a:ea typeface="Calibri"/>
              <a:cs typeface="Calibri"/>
              <a:sym typeface="Calibri"/>
            </a:endParaRPr>
          </a:p>
        </p:txBody>
      </p:sp>
      <p:sp>
        <p:nvSpPr>
          <p:cNvPr id="218" name="Google Shape;218;p15"/>
          <p:cNvSpPr txBox="1"/>
          <p:nvPr/>
        </p:nvSpPr>
        <p:spPr>
          <a:xfrm>
            <a:off x="8220202" y="3884803"/>
            <a:ext cx="1895475" cy="1193800"/>
          </a:xfrm>
          <a:prstGeom prst="rect">
            <a:avLst/>
          </a:prstGeom>
          <a:noFill/>
          <a:ln>
            <a:noFill/>
          </a:ln>
        </p:spPr>
        <p:txBody>
          <a:bodyPr anchorCtr="0" anchor="t" bIns="0" lIns="0" spcFirstLastPara="1" rIns="0" wrap="square" tIns="12050">
            <a:spAutoFit/>
          </a:bodyPr>
          <a:lstStyle/>
          <a:p>
            <a:pPr indent="0" lvl="0" marL="0" marR="0" rtl="0" algn="ctr">
              <a:lnSpc>
                <a:spcPct val="100000"/>
              </a:lnSpc>
              <a:spcBef>
                <a:spcPts val="0"/>
              </a:spcBef>
              <a:spcAft>
                <a:spcPts val="0"/>
              </a:spcAft>
              <a:buNone/>
            </a:pPr>
            <a:r>
              <a:rPr lang="en-US" sz="2800">
                <a:solidFill>
                  <a:srgbClr val="1C1C1C"/>
                </a:solidFill>
                <a:latin typeface="Calibri"/>
                <a:ea typeface="Calibri"/>
                <a:cs typeface="Calibri"/>
                <a:sym typeface="Calibri"/>
              </a:rPr>
              <a:t>$ 2 Bn</a:t>
            </a:r>
            <a:endParaRPr sz="2800">
              <a:latin typeface="Calibri"/>
              <a:ea typeface="Calibri"/>
              <a:cs typeface="Calibri"/>
              <a:sym typeface="Calibri"/>
            </a:endParaRPr>
          </a:p>
          <a:p>
            <a:pPr indent="0" lvl="0" marL="12065" marR="5080" rtl="0" algn="ctr">
              <a:lnSpc>
                <a:spcPct val="100000"/>
              </a:lnSpc>
              <a:spcBef>
                <a:spcPts val="2005"/>
              </a:spcBef>
              <a:spcAft>
                <a:spcPts val="0"/>
              </a:spcAft>
              <a:buNone/>
            </a:pPr>
            <a:r>
              <a:rPr lang="en-US" sz="1600">
                <a:solidFill>
                  <a:srgbClr val="1C1C1C"/>
                </a:solidFill>
                <a:latin typeface="Calibri"/>
                <a:ea typeface="Calibri"/>
                <a:cs typeface="Calibri"/>
                <a:sym typeface="Calibri"/>
              </a:rPr>
              <a:t>Serviceable Obtainable  Market</a:t>
            </a:r>
            <a:endParaRPr sz="1600">
              <a:latin typeface="Calibri"/>
              <a:ea typeface="Calibri"/>
              <a:cs typeface="Calibri"/>
              <a:sym typeface="Calibri"/>
            </a:endParaRPr>
          </a:p>
        </p:txBody>
      </p:sp>
      <p:sp>
        <p:nvSpPr>
          <p:cNvPr id="219" name="Google Shape;219;p15"/>
          <p:cNvSpPr txBox="1"/>
          <p:nvPr/>
        </p:nvSpPr>
        <p:spPr>
          <a:xfrm>
            <a:off x="8939910" y="5287162"/>
            <a:ext cx="455295" cy="45212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2800">
                <a:solidFill>
                  <a:srgbClr val="1C1C1C"/>
                </a:solidFill>
                <a:latin typeface="Calibri"/>
                <a:ea typeface="Calibri"/>
                <a:cs typeface="Calibri"/>
                <a:sym typeface="Calibri"/>
              </a:rPr>
              <a:t>1%</a:t>
            </a:r>
            <a:endParaRPr sz="2800">
              <a:latin typeface="Calibri"/>
              <a:ea typeface="Calibri"/>
              <a:cs typeface="Calibri"/>
              <a:sym typeface="Calibri"/>
            </a:endParaRPr>
          </a:p>
        </p:txBody>
      </p:sp>
      <p:sp>
        <p:nvSpPr>
          <p:cNvPr id="220" name="Google Shape;220;p15"/>
          <p:cNvSpPr txBox="1"/>
          <p:nvPr/>
        </p:nvSpPr>
        <p:spPr>
          <a:xfrm>
            <a:off x="5738240" y="6170777"/>
            <a:ext cx="1003300"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600">
                <a:solidFill>
                  <a:srgbClr val="1C1C1C"/>
                </a:solidFill>
                <a:latin typeface="Calibri"/>
                <a:ea typeface="Calibri"/>
                <a:cs typeface="Calibri"/>
                <a:sym typeface="Calibri"/>
              </a:rPr>
              <a:t>Source: </a:t>
            </a:r>
            <a:r>
              <a:rPr lang="en-US" sz="1600" u="sng">
                <a:solidFill>
                  <a:srgbClr val="0000FF"/>
                </a:solidFill>
                <a:latin typeface="Calibri"/>
                <a:ea typeface="Calibri"/>
                <a:cs typeface="Calibri"/>
                <a:sym typeface="Calibri"/>
              </a:rPr>
              <a:t>ibef</a:t>
            </a:r>
            <a:endParaRPr sz="1600">
              <a:latin typeface="Calibri"/>
              <a:ea typeface="Calibri"/>
              <a:cs typeface="Calibri"/>
              <a:sym typeface="Calibri"/>
            </a:endParaRPr>
          </a:p>
        </p:txBody>
      </p:sp>
      <p:sp>
        <p:nvSpPr>
          <p:cNvPr id="221" name="Google Shape;221;p15"/>
          <p:cNvSpPr txBox="1"/>
          <p:nvPr/>
        </p:nvSpPr>
        <p:spPr>
          <a:xfrm>
            <a:off x="1215034" y="1547882"/>
            <a:ext cx="4179570" cy="1927860"/>
          </a:xfrm>
          <a:prstGeom prst="rect">
            <a:avLst/>
          </a:prstGeom>
          <a:noFill/>
          <a:ln>
            <a:noFill/>
          </a:ln>
        </p:spPr>
        <p:txBody>
          <a:bodyPr anchorCtr="0" anchor="t" bIns="0" lIns="0" spcFirstLastPara="1" rIns="0" wrap="square" tIns="12700">
            <a:spAutoFit/>
          </a:bodyPr>
          <a:lstStyle/>
          <a:p>
            <a:pPr indent="0" lvl="0" marL="12700" marR="5080" rtl="0" algn="just">
              <a:lnSpc>
                <a:spcPct val="130000"/>
              </a:lnSpc>
              <a:spcBef>
                <a:spcPts val="0"/>
              </a:spcBef>
              <a:spcAft>
                <a:spcPts val="0"/>
              </a:spcAft>
              <a:buNone/>
            </a:pPr>
            <a:r>
              <a:rPr lang="en-US" sz="1600">
                <a:solidFill>
                  <a:srgbClr val="1C1C1C"/>
                </a:solidFill>
                <a:latin typeface="Calibri"/>
                <a:ea typeface="Calibri"/>
                <a:cs typeface="Calibri"/>
                <a:sym typeface="Calibri"/>
              </a:rPr>
              <a:t>The COVID 19 Pandemic has altered the way most  companies do business. Many companies have  realised the benefits of remote working, including  saving costs of admin and utilities. This has given a  big boost to India’s gig economy. The gig economy  is expected to reach </a:t>
            </a:r>
            <a:r>
              <a:rPr b="1" lang="en-US" sz="1600">
                <a:solidFill>
                  <a:srgbClr val="1C1C1C"/>
                </a:solidFill>
                <a:latin typeface="Calibri"/>
                <a:ea typeface="Calibri"/>
                <a:cs typeface="Calibri"/>
                <a:sym typeface="Calibri"/>
              </a:rPr>
              <a:t>$ 445 Bn by 2024.</a:t>
            </a:r>
            <a:endParaRPr sz="16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